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60" r:id="rId1"/>
  </p:sldMasterIdLst>
  <p:notesMasterIdLst>
    <p:notesMasterId r:id="rId48"/>
  </p:notesMasterIdLst>
  <p:sldIdLst>
    <p:sldId id="425" r:id="rId2"/>
    <p:sldId id="386" r:id="rId3"/>
    <p:sldId id="387" r:id="rId4"/>
    <p:sldId id="388" r:id="rId5"/>
    <p:sldId id="390" r:id="rId6"/>
    <p:sldId id="389" r:id="rId7"/>
    <p:sldId id="416" r:id="rId8"/>
    <p:sldId id="392" r:id="rId9"/>
    <p:sldId id="391" r:id="rId10"/>
    <p:sldId id="393" r:id="rId11"/>
    <p:sldId id="419" r:id="rId12"/>
    <p:sldId id="395" r:id="rId13"/>
    <p:sldId id="396" r:id="rId14"/>
    <p:sldId id="406" r:id="rId15"/>
    <p:sldId id="427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08" r:id="rId24"/>
    <p:sldId id="409" r:id="rId25"/>
    <p:sldId id="410" r:id="rId26"/>
    <p:sldId id="411" r:id="rId27"/>
    <p:sldId id="436" r:id="rId28"/>
    <p:sldId id="413" r:id="rId29"/>
    <p:sldId id="420" r:id="rId30"/>
    <p:sldId id="426" r:id="rId31"/>
    <p:sldId id="422" r:id="rId32"/>
    <p:sldId id="385" r:id="rId33"/>
    <p:sldId id="423" r:id="rId34"/>
    <p:sldId id="424" r:id="rId35"/>
    <p:sldId id="378" r:id="rId36"/>
    <p:sldId id="377" r:id="rId37"/>
    <p:sldId id="379" r:id="rId38"/>
    <p:sldId id="380" r:id="rId39"/>
    <p:sldId id="382" r:id="rId40"/>
    <p:sldId id="383" r:id="rId41"/>
    <p:sldId id="384" r:id="rId42"/>
    <p:sldId id="353" r:id="rId43"/>
    <p:sldId id="381" r:id="rId44"/>
    <p:sldId id="376" r:id="rId45"/>
    <p:sldId id="417" r:id="rId46"/>
    <p:sldId id="418" r:id="rId47"/>
  </p:sldIdLst>
  <p:sldSz cx="12192000" cy="6858000"/>
  <p:notesSz cx="6858000" cy="9144000"/>
  <p:custDataLst>
    <p:tags r:id="rId49"/>
  </p:custData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5C3D"/>
    <a:srgbClr val="2308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2" autoAdjust="0"/>
    <p:restoredTop sz="94434" autoAdjust="0"/>
  </p:normalViewPr>
  <p:slideViewPr>
    <p:cSldViewPr snapToGrid="0">
      <p:cViewPr varScale="1">
        <p:scale>
          <a:sx n="73" d="100"/>
          <a:sy n="73" d="100"/>
        </p:scale>
        <p:origin x="60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ehra%20SAYIN.KARANFILALANI\Downloads\2016-%20eTwinning%20Uzaktan%20E&#287;itim%20&#199;al&#305;&#351;ma%20Takvim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'[2016- eTwinning Uzaktan Eğitim Çalışma Takvimi.xlsx]2016- Monthly Statistics '!$B$3:$B$6</c:f>
              <c:strCache>
                <c:ptCount val="4"/>
                <c:pt idx="0">
                  <c:v>Nisan sonu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'[2016- eTwinning Uzaktan Eğitim Çalışma Takvimi.xlsx]2016- Monthly Statistics '!$A$7:$A$32</c:f>
              <c:strCache>
                <c:ptCount val="26"/>
                <c:pt idx="0">
                  <c:v>Temel eTwinning Bilgileri </c:v>
                </c:pt>
                <c:pt idx="1">
                  <c:v>eTwinning Desktop / Twinspace</c:v>
                </c:pt>
                <c:pt idx="2">
                  <c:v>Zihin Haritaları ve Yaratıcı Yazı</c:v>
                </c:pt>
                <c:pt idx="3">
                  <c:v>code.org ile kodlamaya ilk adım</c:v>
                </c:pt>
                <c:pt idx="4">
                  <c:v>eTwinning Takımlarının Kurulması</c:v>
                </c:pt>
                <c:pt idx="5">
                  <c:v>İnternet Güvenliği ve eTwinning Etiği</c:v>
                </c:pt>
                <c:pt idx="6">
                  <c:v>Bir eTwinning Projesi Planlama</c:v>
                </c:pt>
                <c:pt idx="7">
                  <c:v>Scratch ile Kodlama Eğitimi</c:v>
                </c:pt>
                <c:pt idx="8">
                  <c:v>eTwinning ve mesleki gelişim</c:v>
                </c:pt>
                <c:pt idx="9">
                  <c:v>Proje tabanlı öğrenme</c:v>
                </c:pt>
                <c:pt idx="10">
                  <c:v>Dijital bağlamda ölçme ve değerlendirme</c:v>
                </c:pt>
                <c:pt idx="11">
                  <c:v>eTwinning Projelerinin Müfredat ile Entegrasyonu</c:v>
                </c:pt>
                <c:pt idx="12">
                  <c:v>eTwinning Avrupa Ödülüne Giden Yol</c:v>
                </c:pt>
                <c:pt idx="13">
                  <c:v>Web 2.0 Araçları ile Yaratıcı Yazma Çalışmaları</c:v>
                </c:pt>
                <c:pt idx="14">
                  <c:v> “CodeCombat” Oyunu ile Kodlama Saati: Python Programlama Diline Giriş</c:v>
                </c:pt>
                <c:pt idx="15">
                  <c:v> Eğitimde Mobil uygulamalar </c:v>
                </c:pt>
                <c:pt idx="16">
                  <c:v>Arttırılmış gerçeklik</c:v>
                </c:pt>
                <c:pt idx="17">
                  <c:v>Project Documentation – How to present project activities and outcomes in Twinspace – Web 2.0 tools</c:v>
                </c:pt>
                <c:pt idx="18">
                  <c:v>Flipped Classromm</c:v>
                </c:pt>
                <c:pt idx="19">
                  <c:v>e-Twinning Projelerinde Özgür Yazılım / Açık Kaynak Kodlu Eğitim Araçlarının Kullanımı (Temel Seviye)</c:v>
                </c:pt>
                <c:pt idx="20">
                  <c:v>eTwinning Okul Ekipleri Kurma</c:v>
                </c:pt>
                <c:pt idx="21">
                  <c:v>Okullarda Dijital Oyunlar</c:v>
                </c:pt>
                <c:pt idx="22">
                  <c:v>eTwinning ve Web 2.0 Araçları</c:v>
                </c:pt>
                <c:pt idx="23">
                  <c:v>İşbirlikçi web araçları</c:v>
                </c:pt>
                <c:pt idx="24">
                  <c:v>CLIL-İçerik ve Dil entegreli öğrenme</c:v>
                </c:pt>
                <c:pt idx="25">
                  <c:v>Project Planninig</c:v>
                </c:pt>
              </c:strCache>
            </c:strRef>
          </c:cat>
          <c:val>
            <c:numRef>
              <c:f>'[2016- eTwinning Uzaktan Eğitim Çalışma Takvimi.xlsx]2016- Monthly Statistics '!$B$7:$B$32</c:f>
              <c:numCache>
                <c:formatCode>General</c:formatCode>
                <c:ptCount val="26"/>
                <c:pt idx="0">
                  <c:v>2288</c:v>
                </c:pt>
                <c:pt idx="1">
                  <c:v>1265</c:v>
                </c:pt>
                <c:pt idx="2">
                  <c:v>853</c:v>
                </c:pt>
                <c:pt idx="3">
                  <c:v>528</c:v>
                </c:pt>
                <c:pt idx="4">
                  <c:v>115</c:v>
                </c:pt>
                <c:pt idx="5">
                  <c:v>238</c:v>
                </c:pt>
                <c:pt idx="6">
                  <c:v>655</c:v>
                </c:pt>
                <c:pt idx="7">
                  <c:v>363</c:v>
                </c:pt>
                <c:pt idx="8">
                  <c:v>204</c:v>
                </c:pt>
                <c:pt idx="9">
                  <c:v>180</c:v>
                </c:pt>
                <c:pt idx="10">
                  <c:v>136</c:v>
                </c:pt>
                <c:pt idx="11">
                  <c:v>121</c:v>
                </c:pt>
                <c:pt idx="12">
                  <c:v>199</c:v>
                </c:pt>
                <c:pt idx="13">
                  <c:v>278</c:v>
                </c:pt>
                <c:pt idx="14">
                  <c:v>134</c:v>
                </c:pt>
                <c:pt idx="15">
                  <c:v>243</c:v>
                </c:pt>
                <c:pt idx="16">
                  <c:v>195</c:v>
                </c:pt>
                <c:pt idx="17">
                  <c:v>81</c:v>
                </c:pt>
                <c:pt idx="18">
                  <c:v>77</c:v>
                </c:pt>
                <c:pt idx="19">
                  <c:v>80</c:v>
                </c:pt>
                <c:pt idx="20">
                  <c:v>108</c:v>
                </c:pt>
                <c:pt idx="21">
                  <c:v>164</c:v>
                </c:pt>
                <c:pt idx="22">
                  <c:v>446</c:v>
                </c:pt>
                <c:pt idx="23">
                  <c:v>293</c:v>
                </c:pt>
                <c:pt idx="24">
                  <c:v>151</c:v>
                </c:pt>
                <c:pt idx="25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36-4024-BFA8-D731EA06DE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645723616"/>
        <c:axId val="645720256"/>
      </c:barChart>
      <c:catAx>
        <c:axId val="645723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645720256"/>
        <c:crosses val="autoZero"/>
        <c:auto val="1"/>
        <c:lblAlgn val="ctr"/>
        <c:lblOffset val="100"/>
        <c:noMultiLvlLbl val="0"/>
      </c:catAx>
      <c:valAx>
        <c:axId val="645720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64572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F91E85-4E48-4CD1-ABE8-F6F1761D75EA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tr-TR"/>
        </a:p>
      </dgm:t>
    </dgm:pt>
    <dgm:pt modelId="{59DF450B-2EDC-404E-9683-94EB2D943F26}">
      <dgm:prSet custT="1"/>
      <dgm:spPr/>
      <dgm:t>
        <a:bodyPr/>
        <a:lstStyle/>
        <a:p>
          <a:pPr rtl="0"/>
          <a:r>
            <a:rPr lang="tr-TR" sz="1400" smtClean="0"/>
            <a:t>Temel eTwinning Bilgileri </a:t>
          </a:r>
          <a:endParaRPr lang="tr-TR" sz="1400"/>
        </a:p>
      </dgm:t>
    </dgm:pt>
    <dgm:pt modelId="{044D0EC2-9089-42BE-AE50-F0EB7CAA3181}" type="parTrans" cxnId="{143805E1-0D19-45DD-9C4B-7E5B77CCF564}">
      <dgm:prSet/>
      <dgm:spPr/>
      <dgm:t>
        <a:bodyPr/>
        <a:lstStyle/>
        <a:p>
          <a:endParaRPr lang="tr-TR" sz="1400"/>
        </a:p>
      </dgm:t>
    </dgm:pt>
    <dgm:pt modelId="{F3FD94AC-CD8C-49CC-91BE-031E1B3AF787}" type="sibTrans" cxnId="{143805E1-0D19-45DD-9C4B-7E5B77CCF564}">
      <dgm:prSet/>
      <dgm:spPr/>
      <dgm:t>
        <a:bodyPr/>
        <a:lstStyle/>
        <a:p>
          <a:endParaRPr lang="tr-TR" sz="1400"/>
        </a:p>
      </dgm:t>
    </dgm:pt>
    <dgm:pt modelId="{0794BD42-D5A7-4490-A655-6252F83253EC}">
      <dgm:prSet custT="1"/>
      <dgm:spPr/>
      <dgm:t>
        <a:bodyPr/>
        <a:lstStyle/>
        <a:p>
          <a:pPr rtl="0"/>
          <a:r>
            <a:rPr lang="tr-TR" sz="1400" smtClean="0"/>
            <a:t>eTwinning Desktop / Twinspace</a:t>
          </a:r>
          <a:endParaRPr lang="tr-TR" sz="1400"/>
        </a:p>
      </dgm:t>
    </dgm:pt>
    <dgm:pt modelId="{E5B6F6B6-7355-4284-B1DE-FE59A5A88787}" type="parTrans" cxnId="{0109ED62-6C58-4B09-B905-0B5FDB23E151}">
      <dgm:prSet/>
      <dgm:spPr/>
      <dgm:t>
        <a:bodyPr/>
        <a:lstStyle/>
        <a:p>
          <a:endParaRPr lang="tr-TR" sz="1400"/>
        </a:p>
      </dgm:t>
    </dgm:pt>
    <dgm:pt modelId="{BD9889A3-5F42-4B8D-9ABD-AA13C732CDB1}" type="sibTrans" cxnId="{0109ED62-6C58-4B09-B905-0B5FDB23E151}">
      <dgm:prSet/>
      <dgm:spPr/>
      <dgm:t>
        <a:bodyPr/>
        <a:lstStyle/>
        <a:p>
          <a:endParaRPr lang="tr-TR" sz="1400"/>
        </a:p>
      </dgm:t>
    </dgm:pt>
    <dgm:pt modelId="{12FACD19-986C-437C-9E44-31F0247F072B}">
      <dgm:prSet custT="1"/>
      <dgm:spPr/>
      <dgm:t>
        <a:bodyPr/>
        <a:lstStyle/>
        <a:p>
          <a:pPr rtl="0"/>
          <a:r>
            <a:rPr lang="tr-TR" sz="1400" smtClean="0"/>
            <a:t>Zihin Haritaları ve Yaratıcı Yazı</a:t>
          </a:r>
          <a:endParaRPr lang="tr-TR" sz="1400"/>
        </a:p>
      </dgm:t>
    </dgm:pt>
    <dgm:pt modelId="{5F37AF98-7119-4E3C-AFA1-D9934194774F}" type="parTrans" cxnId="{BD69591E-FCBD-4398-8FEC-633EC8CBFD9A}">
      <dgm:prSet/>
      <dgm:spPr/>
      <dgm:t>
        <a:bodyPr/>
        <a:lstStyle/>
        <a:p>
          <a:endParaRPr lang="tr-TR" sz="1400"/>
        </a:p>
      </dgm:t>
    </dgm:pt>
    <dgm:pt modelId="{1A48318B-B57B-4E89-8F86-6F6D87758ECA}" type="sibTrans" cxnId="{BD69591E-FCBD-4398-8FEC-633EC8CBFD9A}">
      <dgm:prSet/>
      <dgm:spPr/>
      <dgm:t>
        <a:bodyPr/>
        <a:lstStyle/>
        <a:p>
          <a:endParaRPr lang="tr-TR" sz="1400"/>
        </a:p>
      </dgm:t>
    </dgm:pt>
    <dgm:pt modelId="{5BA7814B-0C54-48DC-9B6C-EB88FBCD6C3E}">
      <dgm:prSet custT="1"/>
      <dgm:spPr/>
      <dgm:t>
        <a:bodyPr/>
        <a:lstStyle/>
        <a:p>
          <a:pPr rtl="0"/>
          <a:r>
            <a:rPr lang="tr-TR" sz="1400" smtClean="0"/>
            <a:t>code.org ile kodlamaya ilk adım</a:t>
          </a:r>
          <a:endParaRPr lang="tr-TR" sz="1400"/>
        </a:p>
      </dgm:t>
    </dgm:pt>
    <dgm:pt modelId="{60E422D3-A66B-41AA-9E12-F9B36543196B}" type="parTrans" cxnId="{2425C4E8-3398-4DD4-B5EB-1A0D3B04A6C8}">
      <dgm:prSet/>
      <dgm:spPr/>
      <dgm:t>
        <a:bodyPr/>
        <a:lstStyle/>
        <a:p>
          <a:endParaRPr lang="tr-TR" sz="1400"/>
        </a:p>
      </dgm:t>
    </dgm:pt>
    <dgm:pt modelId="{3F77115F-EB36-4D08-A8EE-F1DAC01E8A97}" type="sibTrans" cxnId="{2425C4E8-3398-4DD4-B5EB-1A0D3B04A6C8}">
      <dgm:prSet/>
      <dgm:spPr/>
      <dgm:t>
        <a:bodyPr/>
        <a:lstStyle/>
        <a:p>
          <a:endParaRPr lang="tr-TR" sz="1400"/>
        </a:p>
      </dgm:t>
    </dgm:pt>
    <dgm:pt modelId="{44E7B931-784E-409F-98BB-09FF965E6C0A}">
      <dgm:prSet custT="1"/>
      <dgm:spPr/>
      <dgm:t>
        <a:bodyPr/>
        <a:lstStyle/>
        <a:p>
          <a:pPr rtl="0"/>
          <a:r>
            <a:rPr lang="tr-TR" sz="1400" smtClean="0"/>
            <a:t>eTwinning Takımlarının Kurulması</a:t>
          </a:r>
          <a:endParaRPr lang="tr-TR" sz="1400"/>
        </a:p>
      </dgm:t>
    </dgm:pt>
    <dgm:pt modelId="{020742D2-7C34-439E-BA53-A5DBD7137C06}" type="parTrans" cxnId="{5306ADAF-789F-4853-8935-150CD6DB06EE}">
      <dgm:prSet/>
      <dgm:spPr/>
      <dgm:t>
        <a:bodyPr/>
        <a:lstStyle/>
        <a:p>
          <a:endParaRPr lang="tr-TR" sz="1400"/>
        </a:p>
      </dgm:t>
    </dgm:pt>
    <dgm:pt modelId="{598134D9-402D-4C30-BE73-7119ED26484C}" type="sibTrans" cxnId="{5306ADAF-789F-4853-8935-150CD6DB06EE}">
      <dgm:prSet/>
      <dgm:spPr/>
      <dgm:t>
        <a:bodyPr/>
        <a:lstStyle/>
        <a:p>
          <a:endParaRPr lang="tr-TR" sz="1400"/>
        </a:p>
      </dgm:t>
    </dgm:pt>
    <dgm:pt modelId="{693772E2-4AA5-48F0-82B0-74D834D19D5E}">
      <dgm:prSet custT="1"/>
      <dgm:spPr/>
      <dgm:t>
        <a:bodyPr/>
        <a:lstStyle/>
        <a:p>
          <a:pPr rtl="0"/>
          <a:r>
            <a:rPr lang="tr-TR" sz="1400" smtClean="0"/>
            <a:t>İnternet Güvenliği ve eTwinning Etiği</a:t>
          </a:r>
          <a:endParaRPr lang="tr-TR" sz="1400"/>
        </a:p>
      </dgm:t>
    </dgm:pt>
    <dgm:pt modelId="{79B4C0C9-6FD6-441D-9BFB-D4A935669825}" type="parTrans" cxnId="{4621542A-EA25-4E71-BE97-B12D4180596E}">
      <dgm:prSet/>
      <dgm:spPr/>
      <dgm:t>
        <a:bodyPr/>
        <a:lstStyle/>
        <a:p>
          <a:endParaRPr lang="tr-TR" sz="1400"/>
        </a:p>
      </dgm:t>
    </dgm:pt>
    <dgm:pt modelId="{FB962E5B-AC85-439A-BA63-930183DA808C}" type="sibTrans" cxnId="{4621542A-EA25-4E71-BE97-B12D4180596E}">
      <dgm:prSet/>
      <dgm:spPr/>
      <dgm:t>
        <a:bodyPr/>
        <a:lstStyle/>
        <a:p>
          <a:endParaRPr lang="tr-TR" sz="1400"/>
        </a:p>
      </dgm:t>
    </dgm:pt>
    <dgm:pt modelId="{0724FE44-81EA-4B56-9D1E-24A0B0817F4F}">
      <dgm:prSet custT="1"/>
      <dgm:spPr/>
      <dgm:t>
        <a:bodyPr/>
        <a:lstStyle/>
        <a:p>
          <a:pPr rtl="0"/>
          <a:r>
            <a:rPr lang="tr-TR" sz="1400" smtClean="0"/>
            <a:t>Bir eTwinning Projesi Planlama</a:t>
          </a:r>
          <a:endParaRPr lang="tr-TR" sz="1400"/>
        </a:p>
      </dgm:t>
    </dgm:pt>
    <dgm:pt modelId="{B164F69C-0EE2-49D5-9F34-A8CEA43E7517}" type="parTrans" cxnId="{B1F4E4AB-C8DE-45C3-8F28-D41CB724F4E3}">
      <dgm:prSet/>
      <dgm:spPr/>
      <dgm:t>
        <a:bodyPr/>
        <a:lstStyle/>
        <a:p>
          <a:endParaRPr lang="tr-TR" sz="1400"/>
        </a:p>
      </dgm:t>
    </dgm:pt>
    <dgm:pt modelId="{70A9E8A0-9B10-43D0-ACEA-F8512F55B295}" type="sibTrans" cxnId="{B1F4E4AB-C8DE-45C3-8F28-D41CB724F4E3}">
      <dgm:prSet/>
      <dgm:spPr/>
      <dgm:t>
        <a:bodyPr/>
        <a:lstStyle/>
        <a:p>
          <a:endParaRPr lang="tr-TR" sz="1400"/>
        </a:p>
      </dgm:t>
    </dgm:pt>
    <dgm:pt modelId="{C22AE187-78B8-4647-B19A-56A94B02DBD0}">
      <dgm:prSet custT="1"/>
      <dgm:spPr/>
      <dgm:t>
        <a:bodyPr/>
        <a:lstStyle/>
        <a:p>
          <a:pPr rtl="0"/>
          <a:r>
            <a:rPr lang="tr-TR" sz="1400" smtClean="0"/>
            <a:t>Scratch ile Kodlama Eğitimi</a:t>
          </a:r>
          <a:endParaRPr lang="tr-TR" sz="1400"/>
        </a:p>
      </dgm:t>
    </dgm:pt>
    <dgm:pt modelId="{700491F9-2811-41F7-900D-BAF535EEE47F}" type="parTrans" cxnId="{42A5E87A-A23B-4CBE-9229-6A128B5D6561}">
      <dgm:prSet/>
      <dgm:spPr/>
      <dgm:t>
        <a:bodyPr/>
        <a:lstStyle/>
        <a:p>
          <a:endParaRPr lang="tr-TR" sz="1400"/>
        </a:p>
      </dgm:t>
    </dgm:pt>
    <dgm:pt modelId="{175D44E3-C9F9-454D-96DB-63F0B460AB04}" type="sibTrans" cxnId="{42A5E87A-A23B-4CBE-9229-6A128B5D6561}">
      <dgm:prSet/>
      <dgm:spPr/>
      <dgm:t>
        <a:bodyPr/>
        <a:lstStyle/>
        <a:p>
          <a:endParaRPr lang="tr-TR" sz="1400"/>
        </a:p>
      </dgm:t>
    </dgm:pt>
    <dgm:pt modelId="{010C81B1-10B6-427B-989A-530BC2625435}">
      <dgm:prSet custT="1"/>
      <dgm:spPr/>
      <dgm:t>
        <a:bodyPr/>
        <a:lstStyle/>
        <a:p>
          <a:pPr rtl="0"/>
          <a:r>
            <a:rPr lang="tr-TR" sz="1400" smtClean="0"/>
            <a:t>eTwinning ve mesleki gelişim</a:t>
          </a:r>
          <a:endParaRPr lang="tr-TR" sz="1400"/>
        </a:p>
      </dgm:t>
    </dgm:pt>
    <dgm:pt modelId="{8F9C887A-70F5-4205-AC77-F58D7B344117}" type="parTrans" cxnId="{7A040545-7B01-4AD1-9737-A0E0FBF50DEA}">
      <dgm:prSet/>
      <dgm:spPr/>
      <dgm:t>
        <a:bodyPr/>
        <a:lstStyle/>
        <a:p>
          <a:endParaRPr lang="tr-TR" sz="1400"/>
        </a:p>
      </dgm:t>
    </dgm:pt>
    <dgm:pt modelId="{8462C423-E2AB-4C4C-8F10-EF14F960A93F}" type="sibTrans" cxnId="{7A040545-7B01-4AD1-9737-A0E0FBF50DEA}">
      <dgm:prSet/>
      <dgm:spPr/>
      <dgm:t>
        <a:bodyPr/>
        <a:lstStyle/>
        <a:p>
          <a:endParaRPr lang="tr-TR" sz="1400"/>
        </a:p>
      </dgm:t>
    </dgm:pt>
    <dgm:pt modelId="{0299E4DA-A991-4550-9672-0715317B67CB}">
      <dgm:prSet custT="1"/>
      <dgm:spPr/>
      <dgm:t>
        <a:bodyPr/>
        <a:lstStyle/>
        <a:p>
          <a:pPr rtl="0"/>
          <a:r>
            <a:rPr lang="tr-TR" sz="1400" smtClean="0"/>
            <a:t>Proje tabanlı öğrenme</a:t>
          </a:r>
          <a:endParaRPr lang="tr-TR" sz="1400"/>
        </a:p>
      </dgm:t>
    </dgm:pt>
    <dgm:pt modelId="{BBFE5ADC-0810-4600-A0C0-2567392C922E}" type="parTrans" cxnId="{D16FA1AD-B24F-46B0-8FC7-6CE3B5CB8722}">
      <dgm:prSet/>
      <dgm:spPr/>
      <dgm:t>
        <a:bodyPr/>
        <a:lstStyle/>
        <a:p>
          <a:endParaRPr lang="tr-TR" sz="1400"/>
        </a:p>
      </dgm:t>
    </dgm:pt>
    <dgm:pt modelId="{9284D0ED-70B2-4A56-8907-A2152475091E}" type="sibTrans" cxnId="{D16FA1AD-B24F-46B0-8FC7-6CE3B5CB8722}">
      <dgm:prSet/>
      <dgm:spPr/>
      <dgm:t>
        <a:bodyPr/>
        <a:lstStyle/>
        <a:p>
          <a:endParaRPr lang="tr-TR" sz="1400"/>
        </a:p>
      </dgm:t>
    </dgm:pt>
    <dgm:pt modelId="{07BF0C67-C33F-43CF-A5F8-59CCD3A561C1}">
      <dgm:prSet custT="1"/>
      <dgm:spPr/>
      <dgm:t>
        <a:bodyPr/>
        <a:lstStyle/>
        <a:p>
          <a:pPr rtl="0"/>
          <a:r>
            <a:rPr lang="tr-TR" sz="1400" smtClean="0"/>
            <a:t>Dijital bağlamda ölçme ve değerlendirme</a:t>
          </a:r>
          <a:endParaRPr lang="tr-TR" sz="1400"/>
        </a:p>
      </dgm:t>
    </dgm:pt>
    <dgm:pt modelId="{0A2CEF64-7510-4A80-90C3-674C3697A8F2}" type="parTrans" cxnId="{C4EEA1BA-1C3F-4FCD-9423-89B06AB27715}">
      <dgm:prSet/>
      <dgm:spPr/>
      <dgm:t>
        <a:bodyPr/>
        <a:lstStyle/>
        <a:p>
          <a:endParaRPr lang="tr-TR" sz="1400"/>
        </a:p>
      </dgm:t>
    </dgm:pt>
    <dgm:pt modelId="{72771B20-9A3C-4209-BDB9-34C1292330A2}" type="sibTrans" cxnId="{C4EEA1BA-1C3F-4FCD-9423-89B06AB27715}">
      <dgm:prSet/>
      <dgm:spPr/>
      <dgm:t>
        <a:bodyPr/>
        <a:lstStyle/>
        <a:p>
          <a:endParaRPr lang="tr-TR" sz="1400"/>
        </a:p>
      </dgm:t>
    </dgm:pt>
    <dgm:pt modelId="{4328F0CB-AF98-4CB6-95AB-30513168630A}">
      <dgm:prSet custT="1"/>
      <dgm:spPr/>
      <dgm:t>
        <a:bodyPr/>
        <a:lstStyle/>
        <a:p>
          <a:pPr rtl="0"/>
          <a:r>
            <a:rPr lang="tr-TR" sz="1400" smtClean="0"/>
            <a:t>eTwinning Projelerinin Müfredat ile Entegrasyonu</a:t>
          </a:r>
          <a:endParaRPr lang="tr-TR" sz="1400"/>
        </a:p>
      </dgm:t>
    </dgm:pt>
    <dgm:pt modelId="{EED6ECAA-9EBB-4B3C-891F-41B6A53B7ACA}" type="parTrans" cxnId="{E3F1B068-D70E-4E89-BBF8-689FD0960FD2}">
      <dgm:prSet/>
      <dgm:spPr/>
      <dgm:t>
        <a:bodyPr/>
        <a:lstStyle/>
        <a:p>
          <a:endParaRPr lang="tr-TR" sz="1400"/>
        </a:p>
      </dgm:t>
    </dgm:pt>
    <dgm:pt modelId="{528096FD-DE02-43B5-BF3B-D7102C2E7EC4}" type="sibTrans" cxnId="{E3F1B068-D70E-4E89-BBF8-689FD0960FD2}">
      <dgm:prSet/>
      <dgm:spPr/>
      <dgm:t>
        <a:bodyPr/>
        <a:lstStyle/>
        <a:p>
          <a:endParaRPr lang="tr-TR" sz="1400"/>
        </a:p>
      </dgm:t>
    </dgm:pt>
    <dgm:pt modelId="{A51776F7-C2CF-4782-A8D1-55F49187C8D6}">
      <dgm:prSet custT="1"/>
      <dgm:spPr/>
      <dgm:t>
        <a:bodyPr/>
        <a:lstStyle/>
        <a:p>
          <a:pPr rtl="0"/>
          <a:r>
            <a:rPr lang="tr-TR" sz="1400" smtClean="0"/>
            <a:t>eTwinning Avrupa Ödülüne Giden Yol</a:t>
          </a:r>
          <a:endParaRPr lang="tr-TR" sz="1400"/>
        </a:p>
      </dgm:t>
    </dgm:pt>
    <dgm:pt modelId="{0938FA80-94CE-417F-AEA3-D6894EA0695C}" type="parTrans" cxnId="{6B5B9A6C-C10A-4A36-A7F7-87C63D9A9AD4}">
      <dgm:prSet/>
      <dgm:spPr/>
      <dgm:t>
        <a:bodyPr/>
        <a:lstStyle/>
        <a:p>
          <a:endParaRPr lang="tr-TR" sz="1400"/>
        </a:p>
      </dgm:t>
    </dgm:pt>
    <dgm:pt modelId="{302C93C5-2668-4DDF-B3AF-3F3299CD48B8}" type="sibTrans" cxnId="{6B5B9A6C-C10A-4A36-A7F7-87C63D9A9AD4}">
      <dgm:prSet/>
      <dgm:spPr/>
      <dgm:t>
        <a:bodyPr/>
        <a:lstStyle/>
        <a:p>
          <a:endParaRPr lang="tr-TR" sz="1400"/>
        </a:p>
      </dgm:t>
    </dgm:pt>
    <dgm:pt modelId="{E4A41650-3E28-48E7-8ADC-2E42602191B2}" type="pres">
      <dgm:prSet presAssocID="{48F91E85-4E48-4CD1-ABE8-F6F1761D75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ED6822-6314-4F0B-B7D6-288F8ACCB221}" type="pres">
      <dgm:prSet presAssocID="{59DF450B-2EDC-404E-9683-94EB2D943F26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A087D4-6A85-4F83-B261-9A8E82E5E218}" type="pres">
      <dgm:prSet presAssocID="{F3FD94AC-CD8C-49CC-91BE-031E1B3AF787}" presName="spacer" presStyleCnt="0"/>
      <dgm:spPr/>
      <dgm:t>
        <a:bodyPr/>
        <a:lstStyle/>
        <a:p>
          <a:endParaRPr lang="tr-TR"/>
        </a:p>
      </dgm:t>
    </dgm:pt>
    <dgm:pt modelId="{7395B65C-AE67-488D-9962-7F8400B8E9D8}" type="pres">
      <dgm:prSet presAssocID="{0794BD42-D5A7-4490-A655-6252F83253EC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1F3FA0-2787-44AC-9FF0-9F9A34E56995}" type="pres">
      <dgm:prSet presAssocID="{BD9889A3-5F42-4B8D-9ABD-AA13C732CDB1}" presName="spacer" presStyleCnt="0"/>
      <dgm:spPr/>
      <dgm:t>
        <a:bodyPr/>
        <a:lstStyle/>
        <a:p>
          <a:endParaRPr lang="tr-TR"/>
        </a:p>
      </dgm:t>
    </dgm:pt>
    <dgm:pt modelId="{AD7290E9-3601-472E-97D0-BE55D1EEE4CA}" type="pres">
      <dgm:prSet presAssocID="{12FACD19-986C-437C-9E44-31F0247F072B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993291-5D44-405A-9702-C75298BA48EE}" type="pres">
      <dgm:prSet presAssocID="{1A48318B-B57B-4E89-8F86-6F6D87758ECA}" presName="spacer" presStyleCnt="0"/>
      <dgm:spPr/>
      <dgm:t>
        <a:bodyPr/>
        <a:lstStyle/>
        <a:p>
          <a:endParaRPr lang="tr-TR"/>
        </a:p>
      </dgm:t>
    </dgm:pt>
    <dgm:pt modelId="{3B5DB525-2386-4705-B757-AEF15DE7A74C}" type="pres">
      <dgm:prSet presAssocID="{5BA7814B-0C54-48DC-9B6C-EB88FBCD6C3E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C36A54-F5B0-4933-B8EA-348F40B302CD}" type="pres">
      <dgm:prSet presAssocID="{3F77115F-EB36-4D08-A8EE-F1DAC01E8A97}" presName="spacer" presStyleCnt="0"/>
      <dgm:spPr/>
      <dgm:t>
        <a:bodyPr/>
        <a:lstStyle/>
        <a:p>
          <a:endParaRPr lang="tr-TR"/>
        </a:p>
      </dgm:t>
    </dgm:pt>
    <dgm:pt modelId="{1E721E63-48D9-49BF-92B6-B3E0462B8E0D}" type="pres">
      <dgm:prSet presAssocID="{44E7B931-784E-409F-98BB-09FF965E6C0A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1939EE-D4CE-4470-A1E7-D366B3D18EE8}" type="pres">
      <dgm:prSet presAssocID="{598134D9-402D-4C30-BE73-7119ED26484C}" presName="spacer" presStyleCnt="0"/>
      <dgm:spPr/>
      <dgm:t>
        <a:bodyPr/>
        <a:lstStyle/>
        <a:p>
          <a:endParaRPr lang="tr-TR"/>
        </a:p>
      </dgm:t>
    </dgm:pt>
    <dgm:pt modelId="{351CF1FD-6683-4A1A-BADB-BF7B905E22A4}" type="pres">
      <dgm:prSet presAssocID="{693772E2-4AA5-48F0-82B0-74D834D19D5E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367AFD-884A-4522-8A31-B314756F07E3}" type="pres">
      <dgm:prSet presAssocID="{FB962E5B-AC85-439A-BA63-930183DA808C}" presName="spacer" presStyleCnt="0"/>
      <dgm:spPr/>
      <dgm:t>
        <a:bodyPr/>
        <a:lstStyle/>
        <a:p>
          <a:endParaRPr lang="tr-TR"/>
        </a:p>
      </dgm:t>
    </dgm:pt>
    <dgm:pt modelId="{49C11A99-6CA4-4CC6-B4CD-9729BDFD254A}" type="pres">
      <dgm:prSet presAssocID="{0724FE44-81EA-4B56-9D1E-24A0B0817F4F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E65F7D-9D95-43B9-91AF-562DF9FC13BD}" type="pres">
      <dgm:prSet presAssocID="{70A9E8A0-9B10-43D0-ACEA-F8512F55B295}" presName="spacer" presStyleCnt="0"/>
      <dgm:spPr/>
      <dgm:t>
        <a:bodyPr/>
        <a:lstStyle/>
        <a:p>
          <a:endParaRPr lang="tr-TR"/>
        </a:p>
      </dgm:t>
    </dgm:pt>
    <dgm:pt modelId="{A0FF8521-730D-44C2-B850-53C9FE7BAB80}" type="pres">
      <dgm:prSet presAssocID="{C22AE187-78B8-4647-B19A-56A94B02DBD0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6AEB280-F32C-4509-AAA1-6CCAFB1E5EE3}" type="pres">
      <dgm:prSet presAssocID="{175D44E3-C9F9-454D-96DB-63F0B460AB04}" presName="spacer" presStyleCnt="0"/>
      <dgm:spPr/>
      <dgm:t>
        <a:bodyPr/>
        <a:lstStyle/>
        <a:p>
          <a:endParaRPr lang="tr-TR"/>
        </a:p>
      </dgm:t>
    </dgm:pt>
    <dgm:pt modelId="{D066BC6F-7269-4DB0-87C8-121D8C3A130C}" type="pres">
      <dgm:prSet presAssocID="{010C81B1-10B6-427B-989A-530BC2625435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3E45DC-9914-4CD4-8E25-52C54A9BE4B5}" type="pres">
      <dgm:prSet presAssocID="{8462C423-E2AB-4C4C-8F10-EF14F960A93F}" presName="spacer" presStyleCnt="0"/>
      <dgm:spPr/>
      <dgm:t>
        <a:bodyPr/>
        <a:lstStyle/>
        <a:p>
          <a:endParaRPr lang="tr-TR"/>
        </a:p>
      </dgm:t>
    </dgm:pt>
    <dgm:pt modelId="{BECE765D-CA8B-4AAC-955C-B8B4F2F43E03}" type="pres">
      <dgm:prSet presAssocID="{0299E4DA-A991-4550-9672-0715317B67CB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1004FD9-68DF-4006-AB1D-B72FF5954DD2}" type="pres">
      <dgm:prSet presAssocID="{9284D0ED-70B2-4A56-8907-A2152475091E}" presName="spacer" presStyleCnt="0"/>
      <dgm:spPr/>
      <dgm:t>
        <a:bodyPr/>
        <a:lstStyle/>
        <a:p>
          <a:endParaRPr lang="tr-TR"/>
        </a:p>
      </dgm:t>
    </dgm:pt>
    <dgm:pt modelId="{758CCB6A-125B-4A8B-9060-AEBC3698AFBD}" type="pres">
      <dgm:prSet presAssocID="{07BF0C67-C33F-43CF-A5F8-59CCD3A561C1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5CC3FD-8C6E-42D5-9416-28727D1B4E0D}" type="pres">
      <dgm:prSet presAssocID="{72771B20-9A3C-4209-BDB9-34C1292330A2}" presName="spacer" presStyleCnt="0"/>
      <dgm:spPr/>
      <dgm:t>
        <a:bodyPr/>
        <a:lstStyle/>
        <a:p>
          <a:endParaRPr lang="tr-TR"/>
        </a:p>
      </dgm:t>
    </dgm:pt>
    <dgm:pt modelId="{1553289F-4FB8-4CF1-B92C-B10C593252A7}" type="pres">
      <dgm:prSet presAssocID="{4328F0CB-AF98-4CB6-95AB-30513168630A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719E91-DF71-442C-9148-67452D934AFC}" type="pres">
      <dgm:prSet presAssocID="{528096FD-DE02-43B5-BF3B-D7102C2E7EC4}" presName="spacer" presStyleCnt="0"/>
      <dgm:spPr/>
      <dgm:t>
        <a:bodyPr/>
        <a:lstStyle/>
        <a:p>
          <a:endParaRPr lang="tr-TR"/>
        </a:p>
      </dgm:t>
    </dgm:pt>
    <dgm:pt modelId="{B4525F7E-8218-4681-A7D8-E29B9F79E0E7}" type="pres">
      <dgm:prSet presAssocID="{A51776F7-C2CF-4782-A8D1-55F49187C8D6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D69591E-FCBD-4398-8FEC-633EC8CBFD9A}" srcId="{48F91E85-4E48-4CD1-ABE8-F6F1761D75EA}" destId="{12FACD19-986C-437C-9E44-31F0247F072B}" srcOrd="2" destOrd="0" parTransId="{5F37AF98-7119-4E3C-AFA1-D9934194774F}" sibTransId="{1A48318B-B57B-4E89-8F86-6F6D87758ECA}"/>
    <dgm:cxn modelId="{D16FA1AD-B24F-46B0-8FC7-6CE3B5CB8722}" srcId="{48F91E85-4E48-4CD1-ABE8-F6F1761D75EA}" destId="{0299E4DA-A991-4550-9672-0715317B67CB}" srcOrd="9" destOrd="0" parTransId="{BBFE5ADC-0810-4600-A0C0-2567392C922E}" sibTransId="{9284D0ED-70B2-4A56-8907-A2152475091E}"/>
    <dgm:cxn modelId="{4621542A-EA25-4E71-BE97-B12D4180596E}" srcId="{48F91E85-4E48-4CD1-ABE8-F6F1761D75EA}" destId="{693772E2-4AA5-48F0-82B0-74D834D19D5E}" srcOrd="5" destOrd="0" parTransId="{79B4C0C9-6FD6-441D-9BFB-D4A935669825}" sibTransId="{FB962E5B-AC85-439A-BA63-930183DA808C}"/>
    <dgm:cxn modelId="{D55D4168-8CFA-47D6-B416-808F28E5AA72}" type="presOf" srcId="{48F91E85-4E48-4CD1-ABE8-F6F1761D75EA}" destId="{E4A41650-3E28-48E7-8ADC-2E42602191B2}" srcOrd="0" destOrd="0" presId="urn:microsoft.com/office/officeart/2005/8/layout/vList2"/>
    <dgm:cxn modelId="{0109ED62-6C58-4B09-B905-0B5FDB23E151}" srcId="{48F91E85-4E48-4CD1-ABE8-F6F1761D75EA}" destId="{0794BD42-D5A7-4490-A655-6252F83253EC}" srcOrd="1" destOrd="0" parTransId="{E5B6F6B6-7355-4284-B1DE-FE59A5A88787}" sibTransId="{BD9889A3-5F42-4B8D-9ABD-AA13C732CDB1}"/>
    <dgm:cxn modelId="{6B5B9A6C-C10A-4A36-A7F7-87C63D9A9AD4}" srcId="{48F91E85-4E48-4CD1-ABE8-F6F1761D75EA}" destId="{A51776F7-C2CF-4782-A8D1-55F49187C8D6}" srcOrd="12" destOrd="0" parTransId="{0938FA80-94CE-417F-AEA3-D6894EA0695C}" sibTransId="{302C93C5-2668-4DDF-B3AF-3F3299CD48B8}"/>
    <dgm:cxn modelId="{DBF5D96C-B126-428E-AB0E-CE8823BE6B06}" type="presOf" srcId="{A51776F7-C2CF-4782-A8D1-55F49187C8D6}" destId="{B4525F7E-8218-4681-A7D8-E29B9F79E0E7}" srcOrd="0" destOrd="0" presId="urn:microsoft.com/office/officeart/2005/8/layout/vList2"/>
    <dgm:cxn modelId="{143805E1-0D19-45DD-9C4B-7E5B77CCF564}" srcId="{48F91E85-4E48-4CD1-ABE8-F6F1761D75EA}" destId="{59DF450B-2EDC-404E-9683-94EB2D943F26}" srcOrd="0" destOrd="0" parTransId="{044D0EC2-9089-42BE-AE50-F0EB7CAA3181}" sibTransId="{F3FD94AC-CD8C-49CC-91BE-031E1B3AF787}"/>
    <dgm:cxn modelId="{13BD801B-9F3E-447D-BF9F-99A59EF96E4C}" type="presOf" srcId="{693772E2-4AA5-48F0-82B0-74D834D19D5E}" destId="{351CF1FD-6683-4A1A-BADB-BF7B905E22A4}" srcOrd="0" destOrd="0" presId="urn:microsoft.com/office/officeart/2005/8/layout/vList2"/>
    <dgm:cxn modelId="{92381EB3-433B-4AFD-8624-CE7D008E2961}" type="presOf" srcId="{59DF450B-2EDC-404E-9683-94EB2D943F26}" destId="{89ED6822-6314-4F0B-B7D6-288F8ACCB221}" srcOrd="0" destOrd="0" presId="urn:microsoft.com/office/officeart/2005/8/layout/vList2"/>
    <dgm:cxn modelId="{5306ADAF-789F-4853-8935-150CD6DB06EE}" srcId="{48F91E85-4E48-4CD1-ABE8-F6F1761D75EA}" destId="{44E7B931-784E-409F-98BB-09FF965E6C0A}" srcOrd="4" destOrd="0" parTransId="{020742D2-7C34-439E-BA53-A5DBD7137C06}" sibTransId="{598134D9-402D-4C30-BE73-7119ED26484C}"/>
    <dgm:cxn modelId="{A77DBE15-8137-4AA7-906B-ABA465F41AD8}" type="presOf" srcId="{44E7B931-784E-409F-98BB-09FF965E6C0A}" destId="{1E721E63-48D9-49BF-92B6-B3E0462B8E0D}" srcOrd="0" destOrd="0" presId="urn:microsoft.com/office/officeart/2005/8/layout/vList2"/>
    <dgm:cxn modelId="{4E26FF21-DDF9-4EEE-911F-AD03FC776F76}" type="presOf" srcId="{4328F0CB-AF98-4CB6-95AB-30513168630A}" destId="{1553289F-4FB8-4CF1-B92C-B10C593252A7}" srcOrd="0" destOrd="0" presId="urn:microsoft.com/office/officeart/2005/8/layout/vList2"/>
    <dgm:cxn modelId="{B1F4E4AB-C8DE-45C3-8F28-D41CB724F4E3}" srcId="{48F91E85-4E48-4CD1-ABE8-F6F1761D75EA}" destId="{0724FE44-81EA-4B56-9D1E-24A0B0817F4F}" srcOrd="6" destOrd="0" parTransId="{B164F69C-0EE2-49D5-9F34-A8CEA43E7517}" sibTransId="{70A9E8A0-9B10-43D0-ACEA-F8512F55B295}"/>
    <dgm:cxn modelId="{42A5E87A-A23B-4CBE-9229-6A128B5D6561}" srcId="{48F91E85-4E48-4CD1-ABE8-F6F1761D75EA}" destId="{C22AE187-78B8-4647-B19A-56A94B02DBD0}" srcOrd="7" destOrd="0" parTransId="{700491F9-2811-41F7-900D-BAF535EEE47F}" sibTransId="{175D44E3-C9F9-454D-96DB-63F0B460AB04}"/>
    <dgm:cxn modelId="{A8CD38AD-A218-4BA9-8CE3-6BE0A16294D6}" type="presOf" srcId="{0794BD42-D5A7-4490-A655-6252F83253EC}" destId="{7395B65C-AE67-488D-9962-7F8400B8E9D8}" srcOrd="0" destOrd="0" presId="urn:microsoft.com/office/officeart/2005/8/layout/vList2"/>
    <dgm:cxn modelId="{E3F1B068-D70E-4E89-BBF8-689FD0960FD2}" srcId="{48F91E85-4E48-4CD1-ABE8-F6F1761D75EA}" destId="{4328F0CB-AF98-4CB6-95AB-30513168630A}" srcOrd="11" destOrd="0" parTransId="{EED6ECAA-9EBB-4B3C-891F-41B6A53B7ACA}" sibTransId="{528096FD-DE02-43B5-BF3B-D7102C2E7EC4}"/>
    <dgm:cxn modelId="{7A040545-7B01-4AD1-9737-A0E0FBF50DEA}" srcId="{48F91E85-4E48-4CD1-ABE8-F6F1761D75EA}" destId="{010C81B1-10B6-427B-989A-530BC2625435}" srcOrd="8" destOrd="0" parTransId="{8F9C887A-70F5-4205-AC77-F58D7B344117}" sibTransId="{8462C423-E2AB-4C4C-8F10-EF14F960A93F}"/>
    <dgm:cxn modelId="{AF11EFCD-9A90-4A1B-8E03-815E7BDD1042}" type="presOf" srcId="{0299E4DA-A991-4550-9672-0715317B67CB}" destId="{BECE765D-CA8B-4AAC-955C-B8B4F2F43E03}" srcOrd="0" destOrd="0" presId="urn:microsoft.com/office/officeart/2005/8/layout/vList2"/>
    <dgm:cxn modelId="{2425C4E8-3398-4DD4-B5EB-1A0D3B04A6C8}" srcId="{48F91E85-4E48-4CD1-ABE8-F6F1761D75EA}" destId="{5BA7814B-0C54-48DC-9B6C-EB88FBCD6C3E}" srcOrd="3" destOrd="0" parTransId="{60E422D3-A66B-41AA-9E12-F9B36543196B}" sibTransId="{3F77115F-EB36-4D08-A8EE-F1DAC01E8A97}"/>
    <dgm:cxn modelId="{DEEFB3E8-DF5D-46C6-8B2D-F4BA4BCA89B2}" type="presOf" srcId="{5BA7814B-0C54-48DC-9B6C-EB88FBCD6C3E}" destId="{3B5DB525-2386-4705-B757-AEF15DE7A74C}" srcOrd="0" destOrd="0" presId="urn:microsoft.com/office/officeart/2005/8/layout/vList2"/>
    <dgm:cxn modelId="{AF8EB11D-0FAE-456E-B84B-FA002BDC6374}" type="presOf" srcId="{07BF0C67-C33F-43CF-A5F8-59CCD3A561C1}" destId="{758CCB6A-125B-4A8B-9060-AEBC3698AFBD}" srcOrd="0" destOrd="0" presId="urn:microsoft.com/office/officeart/2005/8/layout/vList2"/>
    <dgm:cxn modelId="{990898E1-49FB-433A-ADF1-D3EBDE7B1B00}" type="presOf" srcId="{12FACD19-986C-437C-9E44-31F0247F072B}" destId="{AD7290E9-3601-472E-97D0-BE55D1EEE4CA}" srcOrd="0" destOrd="0" presId="urn:microsoft.com/office/officeart/2005/8/layout/vList2"/>
    <dgm:cxn modelId="{C4EEA1BA-1C3F-4FCD-9423-89B06AB27715}" srcId="{48F91E85-4E48-4CD1-ABE8-F6F1761D75EA}" destId="{07BF0C67-C33F-43CF-A5F8-59CCD3A561C1}" srcOrd="10" destOrd="0" parTransId="{0A2CEF64-7510-4A80-90C3-674C3697A8F2}" sibTransId="{72771B20-9A3C-4209-BDB9-34C1292330A2}"/>
    <dgm:cxn modelId="{F56D8C7D-C457-4F8A-8C01-CAC65A566FE6}" type="presOf" srcId="{010C81B1-10B6-427B-989A-530BC2625435}" destId="{D066BC6F-7269-4DB0-87C8-121D8C3A130C}" srcOrd="0" destOrd="0" presId="urn:microsoft.com/office/officeart/2005/8/layout/vList2"/>
    <dgm:cxn modelId="{A74D5AF1-DB75-491A-B05A-E09F8886F466}" type="presOf" srcId="{0724FE44-81EA-4B56-9D1E-24A0B0817F4F}" destId="{49C11A99-6CA4-4CC6-B4CD-9729BDFD254A}" srcOrd="0" destOrd="0" presId="urn:microsoft.com/office/officeart/2005/8/layout/vList2"/>
    <dgm:cxn modelId="{354F9841-83D2-4E3C-975F-60AF2A058AF5}" type="presOf" srcId="{C22AE187-78B8-4647-B19A-56A94B02DBD0}" destId="{A0FF8521-730D-44C2-B850-53C9FE7BAB80}" srcOrd="0" destOrd="0" presId="urn:microsoft.com/office/officeart/2005/8/layout/vList2"/>
    <dgm:cxn modelId="{206E1D95-4349-4FF8-B7B3-E1EBC1348D6F}" type="presParOf" srcId="{E4A41650-3E28-48E7-8ADC-2E42602191B2}" destId="{89ED6822-6314-4F0B-B7D6-288F8ACCB221}" srcOrd="0" destOrd="0" presId="urn:microsoft.com/office/officeart/2005/8/layout/vList2"/>
    <dgm:cxn modelId="{8CDDCA8D-3D49-4C23-ACC7-78A1DEE38799}" type="presParOf" srcId="{E4A41650-3E28-48E7-8ADC-2E42602191B2}" destId="{91A087D4-6A85-4F83-B261-9A8E82E5E218}" srcOrd="1" destOrd="0" presId="urn:microsoft.com/office/officeart/2005/8/layout/vList2"/>
    <dgm:cxn modelId="{5D2DDF14-7DCA-4AB8-9A45-961A7E3E7390}" type="presParOf" srcId="{E4A41650-3E28-48E7-8ADC-2E42602191B2}" destId="{7395B65C-AE67-488D-9962-7F8400B8E9D8}" srcOrd="2" destOrd="0" presId="urn:microsoft.com/office/officeart/2005/8/layout/vList2"/>
    <dgm:cxn modelId="{35A5295A-E8FE-4BDC-86AE-8593D2C6D1A1}" type="presParOf" srcId="{E4A41650-3E28-48E7-8ADC-2E42602191B2}" destId="{691F3FA0-2787-44AC-9FF0-9F9A34E56995}" srcOrd="3" destOrd="0" presId="urn:microsoft.com/office/officeart/2005/8/layout/vList2"/>
    <dgm:cxn modelId="{BE0CCBE6-E5B9-4C9B-8D1A-569BEFF30A4D}" type="presParOf" srcId="{E4A41650-3E28-48E7-8ADC-2E42602191B2}" destId="{AD7290E9-3601-472E-97D0-BE55D1EEE4CA}" srcOrd="4" destOrd="0" presId="urn:microsoft.com/office/officeart/2005/8/layout/vList2"/>
    <dgm:cxn modelId="{C791D31F-BDA1-4606-87BB-722F8CDE2C6D}" type="presParOf" srcId="{E4A41650-3E28-48E7-8ADC-2E42602191B2}" destId="{DB993291-5D44-405A-9702-C75298BA48EE}" srcOrd="5" destOrd="0" presId="urn:microsoft.com/office/officeart/2005/8/layout/vList2"/>
    <dgm:cxn modelId="{3D14953B-97D6-4FEE-B539-ADABD55255B6}" type="presParOf" srcId="{E4A41650-3E28-48E7-8ADC-2E42602191B2}" destId="{3B5DB525-2386-4705-B757-AEF15DE7A74C}" srcOrd="6" destOrd="0" presId="urn:microsoft.com/office/officeart/2005/8/layout/vList2"/>
    <dgm:cxn modelId="{88ED5042-C532-4137-9223-5DDC11D93D54}" type="presParOf" srcId="{E4A41650-3E28-48E7-8ADC-2E42602191B2}" destId="{E8C36A54-F5B0-4933-B8EA-348F40B302CD}" srcOrd="7" destOrd="0" presId="urn:microsoft.com/office/officeart/2005/8/layout/vList2"/>
    <dgm:cxn modelId="{76782BDF-1837-4425-AE7B-B579046912D0}" type="presParOf" srcId="{E4A41650-3E28-48E7-8ADC-2E42602191B2}" destId="{1E721E63-48D9-49BF-92B6-B3E0462B8E0D}" srcOrd="8" destOrd="0" presId="urn:microsoft.com/office/officeart/2005/8/layout/vList2"/>
    <dgm:cxn modelId="{2A34B9E7-D3AF-41FC-AB10-E751322AC074}" type="presParOf" srcId="{E4A41650-3E28-48E7-8ADC-2E42602191B2}" destId="{FF1939EE-D4CE-4470-A1E7-D366B3D18EE8}" srcOrd="9" destOrd="0" presId="urn:microsoft.com/office/officeart/2005/8/layout/vList2"/>
    <dgm:cxn modelId="{F882F63E-0939-4B5C-8900-CF37848EBCAF}" type="presParOf" srcId="{E4A41650-3E28-48E7-8ADC-2E42602191B2}" destId="{351CF1FD-6683-4A1A-BADB-BF7B905E22A4}" srcOrd="10" destOrd="0" presId="urn:microsoft.com/office/officeart/2005/8/layout/vList2"/>
    <dgm:cxn modelId="{CD5B2F5D-AA7E-4525-BDB4-F4AD0B9F5FE8}" type="presParOf" srcId="{E4A41650-3E28-48E7-8ADC-2E42602191B2}" destId="{FF367AFD-884A-4522-8A31-B314756F07E3}" srcOrd="11" destOrd="0" presId="urn:microsoft.com/office/officeart/2005/8/layout/vList2"/>
    <dgm:cxn modelId="{4220873F-506D-4D64-94DF-09A014FFED1E}" type="presParOf" srcId="{E4A41650-3E28-48E7-8ADC-2E42602191B2}" destId="{49C11A99-6CA4-4CC6-B4CD-9729BDFD254A}" srcOrd="12" destOrd="0" presId="urn:microsoft.com/office/officeart/2005/8/layout/vList2"/>
    <dgm:cxn modelId="{3AB1A6B6-8E68-4929-BE64-006E72F9A4AF}" type="presParOf" srcId="{E4A41650-3E28-48E7-8ADC-2E42602191B2}" destId="{34E65F7D-9D95-43B9-91AF-562DF9FC13BD}" srcOrd="13" destOrd="0" presId="urn:microsoft.com/office/officeart/2005/8/layout/vList2"/>
    <dgm:cxn modelId="{8621AA32-1E60-4937-B77F-812F1F87B8A8}" type="presParOf" srcId="{E4A41650-3E28-48E7-8ADC-2E42602191B2}" destId="{A0FF8521-730D-44C2-B850-53C9FE7BAB80}" srcOrd="14" destOrd="0" presId="urn:microsoft.com/office/officeart/2005/8/layout/vList2"/>
    <dgm:cxn modelId="{26304534-CE1A-49E4-996A-E4D91BA409BF}" type="presParOf" srcId="{E4A41650-3E28-48E7-8ADC-2E42602191B2}" destId="{26AEB280-F32C-4509-AAA1-6CCAFB1E5EE3}" srcOrd="15" destOrd="0" presId="urn:microsoft.com/office/officeart/2005/8/layout/vList2"/>
    <dgm:cxn modelId="{6F020F42-487A-40B9-B9BF-645CA860B436}" type="presParOf" srcId="{E4A41650-3E28-48E7-8ADC-2E42602191B2}" destId="{D066BC6F-7269-4DB0-87C8-121D8C3A130C}" srcOrd="16" destOrd="0" presId="urn:microsoft.com/office/officeart/2005/8/layout/vList2"/>
    <dgm:cxn modelId="{2AA18BB3-D5C0-4CFB-BB8B-8AD604CD8CCB}" type="presParOf" srcId="{E4A41650-3E28-48E7-8ADC-2E42602191B2}" destId="{523E45DC-9914-4CD4-8E25-52C54A9BE4B5}" srcOrd="17" destOrd="0" presId="urn:microsoft.com/office/officeart/2005/8/layout/vList2"/>
    <dgm:cxn modelId="{573B8359-43AF-4C5D-9153-1BF88D94321A}" type="presParOf" srcId="{E4A41650-3E28-48E7-8ADC-2E42602191B2}" destId="{BECE765D-CA8B-4AAC-955C-B8B4F2F43E03}" srcOrd="18" destOrd="0" presId="urn:microsoft.com/office/officeart/2005/8/layout/vList2"/>
    <dgm:cxn modelId="{498A7D7D-303B-4B52-909B-258A7BAD5343}" type="presParOf" srcId="{E4A41650-3E28-48E7-8ADC-2E42602191B2}" destId="{B1004FD9-68DF-4006-AB1D-B72FF5954DD2}" srcOrd="19" destOrd="0" presId="urn:microsoft.com/office/officeart/2005/8/layout/vList2"/>
    <dgm:cxn modelId="{5701BA98-4276-43E2-A01F-4EFF1F7F21ED}" type="presParOf" srcId="{E4A41650-3E28-48E7-8ADC-2E42602191B2}" destId="{758CCB6A-125B-4A8B-9060-AEBC3698AFBD}" srcOrd="20" destOrd="0" presId="urn:microsoft.com/office/officeart/2005/8/layout/vList2"/>
    <dgm:cxn modelId="{D952850C-82AE-4DB3-BE41-45ABF7A42893}" type="presParOf" srcId="{E4A41650-3E28-48E7-8ADC-2E42602191B2}" destId="{DD5CC3FD-8C6E-42D5-9416-28727D1B4E0D}" srcOrd="21" destOrd="0" presId="urn:microsoft.com/office/officeart/2005/8/layout/vList2"/>
    <dgm:cxn modelId="{C11D320A-824F-4905-9A90-C1D7EB94FF74}" type="presParOf" srcId="{E4A41650-3E28-48E7-8ADC-2E42602191B2}" destId="{1553289F-4FB8-4CF1-B92C-B10C593252A7}" srcOrd="22" destOrd="0" presId="urn:microsoft.com/office/officeart/2005/8/layout/vList2"/>
    <dgm:cxn modelId="{CC0F45AE-E101-4777-B376-AA959DBFCFF7}" type="presParOf" srcId="{E4A41650-3E28-48E7-8ADC-2E42602191B2}" destId="{4E719E91-DF71-442C-9148-67452D934AFC}" srcOrd="23" destOrd="0" presId="urn:microsoft.com/office/officeart/2005/8/layout/vList2"/>
    <dgm:cxn modelId="{3BE17C71-370A-4087-AFBD-F225A0EF0B18}" type="presParOf" srcId="{E4A41650-3E28-48E7-8ADC-2E42602191B2}" destId="{B4525F7E-8218-4681-A7D8-E29B9F79E0E7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F91E85-4E48-4CD1-ABE8-F6F1761D75EA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tr-TR"/>
        </a:p>
      </dgm:t>
    </dgm:pt>
    <dgm:pt modelId="{4C84B6D3-C322-438E-BFF1-A6ECC5FE7F3B}">
      <dgm:prSet custT="1"/>
      <dgm:spPr/>
      <dgm:t>
        <a:bodyPr/>
        <a:lstStyle/>
        <a:p>
          <a:pPr rtl="0"/>
          <a:r>
            <a:rPr lang="tr-TR" sz="1400" smtClean="0"/>
            <a:t>Web 2.0 Araçları ile Yaratıcı Yazma Çalışmaları</a:t>
          </a:r>
          <a:endParaRPr lang="tr-TR" sz="1400"/>
        </a:p>
      </dgm:t>
    </dgm:pt>
    <dgm:pt modelId="{70AEDC80-A6C7-477D-AF12-1F551B66F1F5}" type="parTrans" cxnId="{AAD148F1-C566-43C0-8E47-5EE3B69A63FE}">
      <dgm:prSet/>
      <dgm:spPr/>
      <dgm:t>
        <a:bodyPr/>
        <a:lstStyle/>
        <a:p>
          <a:endParaRPr lang="tr-TR" sz="1400"/>
        </a:p>
      </dgm:t>
    </dgm:pt>
    <dgm:pt modelId="{A08F01B0-A236-4495-A2A6-EFFED934DD55}" type="sibTrans" cxnId="{AAD148F1-C566-43C0-8E47-5EE3B69A63FE}">
      <dgm:prSet/>
      <dgm:spPr/>
      <dgm:t>
        <a:bodyPr/>
        <a:lstStyle/>
        <a:p>
          <a:endParaRPr lang="tr-TR" sz="1400"/>
        </a:p>
      </dgm:t>
    </dgm:pt>
    <dgm:pt modelId="{541658CE-8B13-4A4A-96F0-48E2582CC7EC}">
      <dgm:prSet custT="1"/>
      <dgm:spPr/>
      <dgm:t>
        <a:bodyPr/>
        <a:lstStyle/>
        <a:p>
          <a:pPr rtl="0"/>
          <a:r>
            <a:rPr lang="tr-TR" sz="1400" dirty="0" smtClean="0"/>
            <a:t>“</a:t>
          </a:r>
          <a:r>
            <a:rPr lang="tr-TR" sz="1400" dirty="0" err="1" smtClean="0"/>
            <a:t>CodeCombat</a:t>
          </a:r>
          <a:r>
            <a:rPr lang="tr-TR" sz="1400" dirty="0" smtClean="0"/>
            <a:t>” Oyunu ile Kodlama Saati</a:t>
          </a:r>
          <a:endParaRPr lang="tr-TR" sz="1400" dirty="0"/>
        </a:p>
      </dgm:t>
    </dgm:pt>
    <dgm:pt modelId="{FFC6DEB6-1897-4115-BE8D-A164BA7AE535}" type="parTrans" cxnId="{03FB769E-912E-48BF-B922-BBD1226986B1}">
      <dgm:prSet/>
      <dgm:spPr/>
      <dgm:t>
        <a:bodyPr/>
        <a:lstStyle/>
        <a:p>
          <a:endParaRPr lang="tr-TR" sz="1400"/>
        </a:p>
      </dgm:t>
    </dgm:pt>
    <dgm:pt modelId="{B45059FC-5DE7-4EB4-89B9-54018AE5CA00}" type="sibTrans" cxnId="{03FB769E-912E-48BF-B922-BBD1226986B1}">
      <dgm:prSet/>
      <dgm:spPr/>
      <dgm:t>
        <a:bodyPr/>
        <a:lstStyle/>
        <a:p>
          <a:endParaRPr lang="tr-TR" sz="1400"/>
        </a:p>
      </dgm:t>
    </dgm:pt>
    <dgm:pt modelId="{B5825D9A-6542-4F43-BE1A-6D8D317B316C}">
      <dgm:prSet custT="1"/>
      <dgm:spPr/>
      <dgm:t>
        <a:bodyPr/>
        <a:lstStyle/>
        <a:p>
          <a:pPr rtl="0"/>
          <a:r>
            <a:rPr lang="tr-TR" sz="1400" smtClean="0"/>
            <a:t>Eğitimde Mobil uygulamalar </a:t>
          </a:r>
          <a:endParaRPr lang="tr-TR" sz="1400"/>
        </a:p>
      </dgm:t>
    </dgm:pt>
    <dgm:pt modelId="{4D70EBF2-508F-47AC-8794-942BD2E93A65}" type="parTrans" cxnId="{A92CBB99-BA22-4F61-9E64-820A746ACFD4}">
      <dgm:prSet/>
      <dgm:spPr/>
      <dgm:t>
        <a:bodyPr/>
        <a:lstStyle/>
        <a:p>
          <a:endParaRPr lang="tr-TR" sz="1400"/>
        </a:p>
      </dgm:t>
    </dgm:pt>
    <dgm:pt modelId="{F04FA159-6432-440D-B0E5-91E48DFEA57D}" type="sibTrans" cxnId="{A92CBB99-BA22-4F61-9E64-820A746ACFD4}">
      <dgm:prSet/>
      <dgm:spPr/>
      <dgm:t>
        <a:bodyPr/>
        <a:lstStyle/>
        <a:p>
          <a:endParaRPr lang="tr-TR" sz="1400"/>
        </a:p>
      </dgm:t>
    </dgm:pt>
    <dgm:pt modelId="{EFE0117B-1F72-4B55-92B8-59190A64DB82}">
      <dgm:prSet custT="1"/>
      <dgm:spPr/>
      <dgm:t>
        <a:bodyPr/>
        <a:lstStyle/>
        <a:p>
          <a:pPr rtl="0"/>
          <a:r>
            <a:rPr lang="tr-TR" sz="1400" smtClean="0"/>
            <a:t>Arttırılmış gerçeklik</a:t>
          </a:r>
          <a:endParaRPr lang="tr-TR" sz="1400"/>
        </a:p>
      </dgm:t>
    </dgm:pt>
    <dgm:pt modelId="{EA0102F4-B072-4C3E-9F0B-B52B26DABAF4}" type="parTrans" cxnId="{1E0EB309-C666-4E40-BDAB-1E9C0C883969}">
      <dgm:prSet/>
      <dgm:spPr/>
      <dgm:t>
        <a:bodyPr/>
        <a:lstStyle/>
        <a:p>
          <a:endParaRPr lang="tr-TR" sz="1400"/>
        </a:p>
      </dgm:t>
    </dgm:pt>
    <dgm:pt modelId="{B3E5A8F7-64CA-4681-ADEA-3FC570752137}" type="sibTrans" cxnId="{1E0EB309-C666-4E40-BDAB-1E9C0C883969}">
      <dgm:prSet/>
      <dgm:spPr/>
      <dgm:t>
        <a:bodyPr/>
        <a:lstStyle/>
        <a:p>
          <a:endParaRPr lang="tr-TR" sz="1400"/>
        </a:p>
      </dgm:t>
    </dgm:pt>
    <dgm:pt modelId="{F2896889-6E42-4F25-B8EA-839E8A301B68}">
      <dgm:prSet custT="1"/>
      <dgm:spPr/>
      <dgm:t>
        <a:bodyPr/>
        <a:lstStyle/>
        <a:p>
          <a:pPr rtl="0"/>
          <a:r>
            <a:rPr lang="en-US" sz="1400" dirty="0" smtClean="0"/>
            <a:t>Project Documentation – </a:t>
          </a:r>
          <a:endParaRPr lang="en-US" sz="1400" dirty="0"/>
        </a:p>
      </dgm:t>
    </dgm:pt>
    <dgm:pt modelId="{6460B06A-081E-4A0E-BD2F-8AFDE5EEA56F}" type="parTrans" cxnId="{EA0C9636-E9E9-49B5-9C3A-450F0451CD72}">
      <dgm:prSet/>
      <dgm:spPr/>
      <dgm:t>
        <a:bodyPr/>
        <a:lstStyle/>
        <a:p>
          <a:endParaRPr lang="tr-TR" sz="1400"/>
        </a:p>
      </dgm:t>
    </dgm:pt>
    <dgm:pt modelId="{B0273A25-9E91-41CB-9DF8-AED76A7774F7}" type="sibTrans" cxnId="{EA0C9636-E9E9-49B5-9C3A-450F0451CD72}">
      <dgm:prSet/>
      <dgm:spPr/>
      <dgm:t>
        <a:bodyPr/>
        <a:lstStyle/>
        <a:p>
          <a:endParaRPr lang="tr-TR" sz="1400"/>
        </a:p>
      </dgm:t>
    </dgm:pt>
    <dgm:pt modelId="{5FE5DD11-59FA-4B88-85E1-FE6479D807D8}">
      <dgm:prSet custT="1"/>
      <dgm:spPr/>
      <dgm:t>
        <a:bodyPr/>
        <a:lstStyle/>
        <a:p>
          <a:pPr rtl="0"/>
          <a:r>
            <a:rPr lang="tr-TR" sz="1400" smtClean="0"/>
            <a:t>Flipped Classromm</a:t>
          </a:r>
          <a:endParaRPr lang="tr-TR" sz="1400"/>
        </a:p>
      </dgm:t>
    </dgm:pt>
    <dgm:pt modelId="{A50A893B-5B1C-4096-88E8-DB719A6CAD02}" type="parTrans" cxnId="{B74EC1F0-BF11-4D80-89D4-1CB62CCCBA7D}">
      <dgm:prSet/>
      <dgm:spPr/>
      <dgm:t>
        <a:bodyPr/>
        <a:lstStyle/>
        <a:p>
          <a:endParaRPr lang="tr-TR" sz="1400"/>
        </a:p>
      </dgm:t>
    </dgm:pt>
    <dgm:pt modelId="{D1BDC464-151D-442B-B145-F65B9BD6DEE0}" type="sibTrans" cxnId="{B74EC1F0-BF11-4D80-89D4-1CB62CCCBA7D}">
      <dgm:prSet/>
      <dgm:spPr/>
      <dgm:t>
        <a:bodyPr/>
        <a:lstStyle/>
        <a:p>
          <a:endParaRPr lang="tr-TR" sz="1400"/>
        </a:p>
      </dgm:t>
    </dgm:pt>
    <dgm:pt modelId="{D8CC783A-5E5D-4404-9414-705030550586}">
      <dgm:prSet custT="1"/>
      <dgm:spPr/>
      <dgm:t>
        <a:bodyPr/>
        <a:lstStyle/>
        <a:p>
          <a:pPr rtl="0"/>
          <a:r>
            <a:rPr lang="tr-TR" sz="1400" dirty="0" smtClean="0"/>
            <a:t>e-</a:t>
          </a:r>
          <a:r>
            <a:rPr lang="tr-TR" sz="1400" dirty="0" err="1" smtClean="0"/>
            <a:t>Twinning</a:t>
          </a:r>
          <a:r>
            <a:rPr lang="tr-TR" sz="1400" dirty="0" smtClean="0"/>
            <a:t> Projelerinde Özgür Yazılım</a:t>
          </a:r>
          <a:endParaRPr lang="tr-TR" sz="1400" dirty="0"/>
        </a:p>
      </dgm:t>
    </dgm:pt>
    <dgm:pt modelId="{316889A0-BC2E-4768-AED8-F8C756DC4A32}" type="parTrans" cxnId="{A8A0F028-7210-4238-AC2D-0BCAC6536BD9}">
      <dgm:prSet/>
      <dgm:spPr/>
      <dgm:t>
        <a:bodyPr/>
        <a:lstStyle/>
        <a:p>
          <a:endParaRPr lang="tr-TR" sz="1400"/>
        </a:p>
      </dgm:t>
    </dgm:pt>
    <dgm:pt modelId="{4F2EE4EF-17F2-4D25-95C2-6D2D78A9CDF5}" type="sibTrans" cxnId="{A8A0F028-7210-4238-AC2D-0BCAC6536BD9}">
      <dgm:prSet/>
      <dgm:spPr/>
      <dgm:t>
        <a:bodyPr/>
        <a:lstStyle/>
        <a:p>
          <a:endParaRPr lang="tr-TR" sz="1400"/>
        </a:p>
      </dgm:t>
    </dgm:pt>
    <dgm:pt modelId="{1967BDDC-E590-4C51-BDAA-C6282BC293E0}">
      <dgm:prSet custT="1"/>
      <dgm:spPr/>
      <dgm:t>
        <a:bodyPr/>
        <a:lstStyle/>
        <a:p>
          <a:pPr rtl="0"/>
          <a:r>
            <a:rPr lang="tr-TR" sz="1400" smtClean="0"/>
            <a:t>eTwinning Okul Ekipleri Kurma</a:t>
          </a:r>
          <a:endParaRPr lang="tr-TR" sz="1400"/>
        </a:p>
      </dgm:t>
    </dgm:pt>
    <dgm:pt modelId="{3CE37C08-1177-40D0-87DB-405B3B928226}" type="parTrans" cxnId="{1DEDB700-419E-4A82-AE06-4362A8791811}">
      <dgm:prSet/>
      <dgm:spPr/>
      <dgm:t>
        <a:bodyPr/>
        <a:lstStyle/>
        <a:p>
          <a:endParaRPr lang="tr-TR" sz="1400"/>
        </a:p>
      </dgm:t>
    </dgm:pt>
    <dgm:pt modelId="{F43E5BEE-7468-44BD-B801-E248BAFD9DF2}" type="sibTrans" cxnId="{1DEDB700-419E-4A82-AE06-4362A8791811}">
      <dgm:prSet/>
      <dgm:spPr/>
      <dgm:t>
        <a:bodyPr/>
        <a:lstStyle/>
        <a:p>
          <a:endParaRPr lang="tr-TR" sz="1400"/>
        </a:p>
      </dgm:t>
    </dgm:pt>
    <dgm:pt modelId="{65F1C1E9-1882-4A2B-AB71-6A59192A30F8}">
      <dgm:prSet custT="1"/>
      <dgm:spPr/>
      <dgm:t>
        <a:bodyPr/>
        <a:lstStyle/>
        <a:p>
          <a:pPr rtl="0"/>
          <a:r>
            <a:rPr lang="tr-TR" sz="1400" smtClean="0"/>
            <a:t>Okullarda Dijital Oyunlar</a:t>
          </a:r>
          <a:endParaRPr lang="tr-TR" sz="1400"/>
        </a:p>
      </dgm:t>
    </dgm:pt>
    <dgm:pt modelId="{471429CC-16D2-453A-A1DB-E37911F3C494}" type="parTrans" cxnId="{4AA783A3-7DC6-491D-8022-B1961FF3BDBD}">
      <dgm:prSet/>
      <dgm:spPr/>
      <dgm:t>
        <a:bodyPr/>
        <a:lstStyle/>
        <a:p>
          <a:endParaRPr lang="tr-TR" sz="1400"/>
        </a:p>
      </dgm:t>
    </dgm:pt>
    <dgm:pt modelId="{0A51D770-A3B1-4F00-A4DE-0C7C9126B11B}" type="sibTrans" cxnId="{4AA783A3-7DC6-491D-8022-B1961FF3BDBD}">
      <dgm:prSet/>
      <dgm:spPr/>
      <dgm:t>
        <a:bodyPr/>
        <a:lstStyle/>
        <a:p>
          <a:endParaRPr lang="tr-TR" sz="1400"/>
        </a:p>
      </dgm:t>
    </dgm:pt>
    <dgm:pt modelId="{DCF11BD6-8BCD-4DF7-B413-6AAD5EED4F04}">
      <dgm:prSet custT="1"/>
      <dgm:spPr/>
      <dgm:t>
        <a:bodyPr/>
        <a:lstStyle/>
        <a:p>
          <a:pPr rtl="0"/>
          <a:r>
            <a:rPr lang="tr-TR" sz="1400" smtClean="0"/>
            <a:t>eTwinning ve Web 2.0 Araçları</a:t>
          </a:r>
          <a:endParaRPr lang="tr-TR" sz="1400"/>
        </a:p>
      </dgm:t>
    </dgm:pt>
    <dgm:pt modelId="{74AD11CF-E968-49C0-A1EF-79DFC93B161B}" type="parTrans" cxnId="{75AF6469-EAD1-4D29-85EF-F75801525F0B}">
      <dgm:prSet/>
      <dgm:spPr/>
      <dgm:t>
        <a:bodyPr/>
        <a:lstStyle/>
        <a:p>
          <a:endParaRPr lang="tr-TR" sz="1400"/>
        </a:p>
      </dgm:t>
    </dgm:pt>
    <dgm:pt modelId="{1F23F7AB-EB30-44C5-BB91-A3D1F827B74B}" type="sibTrans" cxnId="{75AF6469-EAD1-4D29-85EF-F75801525F0B}">
      <dgm:prSet/>
      <dgm:spPr/>
      <dgm:t>
        <a:bodyPr/>
        <a:lstStyle/>
        <a:p>
          <a:endParaRPr lang="tr-TR" sz="1400"/>
        </a:p>
      </dgm:t>
    </dgm:pt>
    <dgm:pt modelId="{999C8DDD-7B74-41DB-9897-1F2B10C407F8}">
      <dgm:prSet custT="1"/>
      <dgm:spPr/>
      <dgm:t>
        <a:bodyPr/>
        <a:lstStyle/>
        <a:p>
          <a:pPr rtl="0"/>
          <a:r>
            <a:rPr lang="tr-TR" sz="1400" smtClean="0"/>
            <a:t>İşbirlikçi web araçları</a:t>
          </a:r>
          <a:endParaRPr lang="tr-TR" sz="1400"/>
        </a:p>
      </dgm:t>
    </dgm:pt>
    <dgm:pt modelId="{F1D0DF5C-5BDB-4A7C-B722-9DD71CD29901}" type="parTrans" cxnId="{928DA3AF-8330-4A9F-B3EF-4D6C300AA394}">
      <dgm:prSet/>
      <dgm:spPr/>
      <dgm:t>
        <a:bodyPr/>
        <a:lstStyle/>
        <a:p>
          <a:endParaRPr lang="tr-TR" sz="1400"/>
        </a:p>
      </dgm:t>
    </dgm:pt>
    <dgm:pt modelId="{6D3C18CB-938D-4D85-9E73-8981263A1897}" type="sibTrans" cxnId="{928DA3AF-8330-4A9F-B3EF-4D6C300AA394}">
      <dgm:prSet/>
      <dgm:spPr/>
      <dgm:t>
        <a:bodyPr/>
        <a:lstStyle/>
        <a:p>
          <a:endParaRPr lang="tr-TR" sz="1400"/>
        </a:p>
      </dgm:t>
    </dgm:pt>
    <dgm:pt modelId="{27243296-A832-4583-879C-09325FA9914E}">
      <dgm:prSet custT="1"/>
      <dgm:spPr/>
      <dgm:t>
        <a:bodyPr/>
        <a:lstStyle/>
        <a:p>
          <a:pPr rtl="0"/>
          <a:r>
            <a:rPr lang="tr-TR" sz="1400" smtClean="0"/>
            <a:t>CLIL-İçerik ve Dil entegreli öğrenme</a:t>
          </a:r>
          <a:endParaRPr lang="tr-TR" sz="1400"/>
        </a:p>
      </dgm:t>
    </dgm:pt>
    <dgm:pt modelId="{91168A1A-D72A-4A3A-83F6-ECB14A2DA1AF}" type="parTrans" cxnId="{1D957580-2569-405D-A234-6284E28DD57C}">
      <dgm:prSet/>
      <dgm:spPr/>
      <dgm:t>
        <a:bodyPr/>
        <a:lstStyle/>
        <a:p>
          <a:endParaRPr lang="tr-TR" sz="1400"/>
        </a:p>
      </dgm:t>
    </dgm:pt>
    <dgm:pt modelId="{5644F2BD-D518-47CD-8DC9-17781C2EAA53}" type="sibTrans" cxnId="{1D957580-2569-405D-A234-6284E28DD57C}">
      <dgm:prSet/>
      <dgm:spPr/>
      <dgm:t>
        <a:bodyPr/>
        <a:lstStyle/>
        <a:p>
          <a:endParaRPr lang="tr-TR" sz="1400"/>
        </a:p>
      </dgm:t>
    </dgm:pt>
    <dgm:pt modelId="{EC3242AB-E44E-438D-957F-6C0171CD0DB9}">
      <dgm:prSet custT="1"/>
      <dgm:spPr/>
      <dgm:t>
        <a:bodyPr/>
        <a:lstStyle/>
        <a:p>
          <a:pPr rtl="0"/>
          <a:r>
            <a:rPr lang="tr-TR" sz="1400" smtClean="0"/>
            <a:t>Project Planninig</a:t>
          </a:r>
          <a:endParaRPr lang="tr-TR" sz="1400"/>
        </a:p>
      </dgm:t>
    </dgm:pt>
    <dgm:pt modelId="{F39C8CE1-EC53-4590-8DAE-EAD1FB5F856F}" type="parTrans" cxnId="{9DA3A0F6-82FE-4157-9F7E-0FBE3AF09B5A}">
      <dgm:prSet/>
      <dgm:spPr/>
      <dgm:t>
        <a:bodyPr/>
        <a:lstStyle/>
        <a:p>
          <a:endParaRPr lang="tr-TR" sz="1400"/>
        </a:p>
      </dgm:t>
    </dgm:pt>
    <dgm:pt modelId="{27CFCB2D-A226-43DB-B196-EFE8BB1A9BC5}" type="sibTrans" cxnId="{9DA3A0F6-82FE-4157-9F7E-0FBE3AF09B5A}">
      <dgm:prSet/>
      <dgm:spPr/>
      <dgm:t>
        <a:bodyPr/>
        <a:lstStyle/>
        <a:p>
          <a:endParaRPr lang="tr-TR" sz="1400"/>
        </a:p>
      </dgm:t>
    </dgm:pt>
    <dgm:pt modelId="{E4A41650-3E28-48E7-8ADC-2E42602191B2}" type="pres">
      <dgm:prSet presAssocID="{48F91E85-4E48-4CD1-ABE8-F6F1761D75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E92AE6C-2946-4BDF-A432-50C59F5700B5}" type="pres">
      <dgm:prSet presAssocID="{4C84B6D3-C322-438E-BFF1-A6ECC5FE7F3B}" presName="parentText" presStyleLbl="node1" presStyleIdx="0" presStyleCnt="13" custLinFactY="285" custLinFactNeighborX="51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BCD861-850F-4963-B2D6-9A98E9902468}" type="pres">
      <dgm:prSet presAssocID="{A08F01B0-A236-4495-A2A6-EFFED934DD55}" presName="spacer" presStyleCnt="0"/>
      <dgm:spPr/>
      <dgm:t>
        <a:bodyPr/>
        <a:lstStyle/>
        <a:p>
          <a:endParaRPr lang="tr-TR"/>
        </a:p>
      </dgm:t>
    </dgm:pt>
    <dgm:pt modelId="{A3B4E510-4446-4710-B362-7E28B86FB47D}" type="pres">
      <dgm:prSet presAssocID="{541658CE-8B13-4A4A-96F0-48E2582CC7EC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99072EA-EFAA-4A61-9EBD-5F9EBA929FE9}" type="pres">
      <dgm:prSet presAssocID="{B45059FC-5DE7-4EB4-89B9-54018AE5CA00}" presName="spacer" presStyleCnt="0"/>
      <dgm:spPr/>
      <dgm:t>
        <a:bodyPr/>
        <a:lstStyle/>
        <a:p>
          <a:endParaRPr lang="tr-TR"/>
        </a:p>
      </dgm:t>
    </dgm:pt>
    <dgm:pt modelId="{A6F27210-201E-4D7B-A54C-5BEFCFFFE71D}" type="pres">
      <dgm:prSet presAssocID="{B5825D9A-6542-4F43-BE1A-6D8D317B316C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96A175-955B-4286-9F5E-AFBD1EDE5A6C}" type="pres">
      <dgm:prSet presAssocID="{F04FA159-6432-440D-B0E5-91E48DFEA57D}" presName="spacer" presStyleCnt="0"/>
      <dgm:spPr/>
      <dgm:t>
        <a:bodyPr/>
        <a:lstStyle/>
        <a:p>
          <a:endParaRPr lang="tr-TR"/>
        </a:p>
      </dgm:t>
    </dgm:pt>
    <dgm:pt modelId="{66880390-D24B-4D39-AAE4-57B096667DBF}" type="pres">
      <dgm:prSet presAssocID="{EFE0117B-1F72-4B55-92B8-59190A64DB82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E45118-63F1-4F62-98D6-77C6F52AB443}" type="pres">
      <dgm:prSet presAssocID="{B3E5A8F7-64CA-4681-ADEA-3FC570752137}" presName="spacer" presStyleCnt="0"/>
      <dgm:spPr/>
      <dgm:t>
        <a:bodyPr/>
        <a:lstStyle/>
        <a:p>
          <a:endParaRPr lang="tr-TR"/>
        </a:p>
      </dgm:t>
    </dgm:pt>
    <dgm:pt modelId="{597F2EF5-1857-4CBD-A6D8-26C82CD16409}" type="pres">
      <dgm:prSet presAssocID="{F2896889-6E42-4F25-B8EA-839E8A301B68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76AA8F-7D25-4ED8-867C-31F4E929B43A}" type="pres">
      <dgm:prSet presAssocID="{B0273A25-9E91-41CB-9DF8-AED76A7774F7}" presName="spacer" presStyleCnt="0"/>
      <dgm:spPr/>
      <dgm:t>
        <a:bodyPr/>
        <a:lstStyle/>
        <a:p>
          <a:endParaRPr lang="tr-TR"/>
        </a:p>
      </dgm:t>
    </dgm:pt>
    <dgm:pt modelId="{98F5429D-B1DC-4E85-ABFB-A146F4FB452D}" type="pres">
      <dgm:prSet presAssocID="{5FE5DD11-59FA-4B88-85E1-FE6479D807D8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3F71FA-DC26-450E-9351-9DEEB2568139}" type="pres">
      <dgm:prSet presAssocID="{D1BDC464-151D-442B-B145-F65B9BD6DEE0}" presName="spacer" presStyleCnt="0"/>
      <dgm:spPr/>
      <dgm:t>
        <a:bodyPr/>
        <a:lstStyle/>
        <a:p>
          <a:endParaRPr lang="tr-TR"/>
        </a:p>
      </dgm:t>
    </dgm:pt>
    <dgm:pt modelId="{B072BC88-B0CE-4AE7-998B-00599950A078}" type="pres">
      <dgm:prSet presAssocID="{D8CC783A-5E5D-4404-9414-705030550586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8950F4-DCA0-4C85-A0E7-0C3722A8F784}" type="pres">
      <dgm:prSet presAssocID="{4F2EE4EF-17F2-4D25-95C2-6D2D78A9CDF5}" presName="spacer" presStyleCnt="0"/>
      <dgm:spPr/>
      <dgm:t>
        <a:bodyPr/>
        <a:lstStyle/>
        <a:p>
          <a:endParaRPr lang="tr-TR"/>
        </a:p>
      </dgm:t>
    </dgm:pt>
    <dgm:pt modelId="{D58AFE65-3877-44E0-90FA-694C40E93063}" type="pres">
      <dgm:prSet presAssocID="{1967BDDC-E590-4C51-BDAA-C6282BC293E0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DD0925-6E0B-4D79-94DD-2EF6D930E904}" type="pres">
      <dgm:prSet presAssocID="{F43E5BEE-7468-44BD-B801-E248BAFD9DF2}" presName="spacer" presStyleCnt="0"/>
      <dgm:spPr/>
      <dgm:t>
        <a:bodyPr/>
        <a:lstStyle/>
        <a:p>
          <a:endParaRPr lang="tr-TR"/>
        </a:p>
      </dgm:t>
    </dgm:pt>
    <dgm:pt modelId="{89290228-02BF-4A02-80FC-525DF411FE0D}" type="pres">
      <dgm:prSet presAssocID="{65F1C1E9-1882-4A2B-AB71-6A59192A30F8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BEEA131-CEE4-4653-95FE-31BBB8E639B4}" type="pres">
      <dgm:prSet presAssocID="{0A51D770-A3B1-4F00-A4DE-0C7C9126B11B}" presName="spacer" presStyleCnt="0"/>
      <dgm:spPr/>
      <dgm:t>
        <a:bodyPr/>
        <a:lstStyle/>
        <a:p>
          <a:endParaRPr lang="tr-TR"/>
        </a:p>
      </dgm:t>
    </dgm:pt>
    <dgm:pt modelId="{DDB7060D-ECEF-4223-A141-6E798404990A}" type="pres">
      <dgm:prSet presAssocID="{DCF11BD6-8BCD-4DF7-B413-6AAD5EED4F04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FCC099-5CD0-4528-BF07-6654794413D8}" type="pres">
      <dgm:prSet presAssocID="{1F23F7AB-EB30-44C5-BB91-A3D1F827B74B}" presName="spacer" presStyleCnt="0"/>
      <dgm:spPr/>
      <dgm:t>
        <a:bodyPr/>
        <a:lstStyle/>
        <a:p>
          <a:endParaRPr lang="tr-TR"/>
        </a:p>
      </dgm:t>
    </dgm:pt>
    <dgm:pt modelId="{8B00DC92-C9FD-43A0-99D4-4C1E9BDBA7CA}" type="pres">
      <dgm:prSet presAssocID="{999C8DDD-7B74-41DB-9897-1F2B10C407F8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F8724FC-2F89-4D22-8313-C8B2F7B6EC92}" type="pres">
      <dgm:prSet presAssocID="{6D3C18CB-938D-4D85-9E73-8981263A1897}" presName="spacer" presStyleCnt="0"/>
      <dgm:spPr/>
      <dgm:t>
        <a:bodyPr/>
        <a:lstStyle/>
        <a:p>
          <a:endParaRPr lang="tr-TR"/>
        </a:p>
      </dgm:t>
    </dgm:pt>
    <dgm:pt modelId="{B6D96F77-D1D7-4F9A-A5AC-FA1DCEB36D7B}" type="pres">
      <dgm:prSet presAssocID="{27243296-A832-4583-879C-09325FA9914E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D1946A-82B1-4BF0-9EA4-31B769C94B42}" type="pres">
      <dgm:prSet presAssocID="{5644F2BD-D518-47CD-8DC9-17781C2EAA53}" presName="spacer" presStyleCnt="0"/>
      <dgm:spPr/>
      <dgm:t>
        <a:bodyPr/>
        <a:lstStyle/>
        <a:p>
          <a:endParaRPr lang="tr-TR"/>
        </a:p>
      </dgm:t>
    </dgm:pt>
    <dgm:pt modelId="{37BF8EEA-297C-43A7-A8C5-D4B96EA8FBEB}" type="pres">
      <dgm:prSet presAssocID="{EC3242AB-E44E-438D-957F-6C0171CD0DB9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E88DEE0-B604-4E86-AFCA-BE1840CEF207}" type="presOf" srcId="{5FE5DD11-59FA-4B88-85E1-FE6479D807D8}" destId="{98F5429D-B1DC-4E85-ABFB-A146F4FB452D}" srcOrd="0" destOrd="0" presId="urn:microsoft.com/office/officeart/2005/8/layout/vList2"/>
    <dgm:cxn modelId="{75AF6469-EAD1-4D29-85EF-F75801525F0B}" srcId="{48F91E85-4E48-4CD1-ABE8-F6F1761D75EA}" destId="{DCF11BD6-8BCD-4DF7-B413-6AAD5EED4F04}" srcOrd="9" destOrd="0" parTransId="{74AD11CF-E968-49C0-A1EF-79DFC93B161B}" sibTransId="{1F23F7AB-EB30-44C5-BB91-A3D1F827B74B}"/>
    <dgm:cxn modelId="{D36F7BB2-EC4A-4830-9B09-9CD921944663}" type="presOf" srcId="{EFE0117B-1F72-4B55-92B8-59190A64DB82}" destId="{66880390-D24B-4D39-AAE4-57B096667DBF}" srcOrd="0" destOrd="0" presId="urn:microsoft.com/office/officeart/2005/8/layout/vList2"/>
    <dgm:cxn modelId="{B74EC1F0-BF11-4D80-89D4-1CB62CCCBA7D}" srcId="{48F91E85-4E48-4CD1-ABE8-F6F1761D75EA}" destId="{5FE5DD11-59FA-4B88-85E1-FE6479D807D8}" srcOrd="5" destOrd="0" parTransId="{A50A893B-5B1C-4096-88E8-DB719A6CAD02}" sibTransId="{D1BDC464-151D-442B-B145-F65B9BD6DEE0}"/>
    <dgm:cxn modelId="{E501C9A2-1BA4-451F-B4D1-CA338C02C59C}" type="presOf" srcId="{DCF11BD6-8BCD-4DF7-B413-6AAD5EED4F04}" destId="{DDB7060D-ECEF-4223-A141-6E798404990A}" srcOrd="0" destOrd="0" presId="urn:microsoft.com/office/officeart/2005/8/layout/vList2"/>
    <dgm:cxn modelId="{66D9B7C8-5B36-4ABD-BAD3-42041E7D3AD5}" type="presOf" srcId="{D8CC783A-5E5D-4404-9414-705030550586}" destId="{B072BC88-B0CE-4AE7-998B-00599950A078}" srcOrd="0" destOrd="0" presId="urn:microsoft.com/office/officeart/2005/8/layout/vList2"/>
    <dgm:cxn modelId="{4AA783A3-7DC6-491D-8022-B1961FF3BDBD}" srcId="{48F91E85-4E48-4CD1-ABE8-F6F1761D75EA}" destId="{65F1C1E9-1882-4A2B-AB71-6A59192A30F8}" srcOrd="8" destOrd="0" parTransId="{471429CC-16D2-453A-A1DB-E37911F3C494}" sibTransId="{0A51D770-A3B1-4F00-A4DE-0C7C9126B11B}"/>
    <dgm:cxn modelId="{4EB69A29-DAA9-4E0D-B96F-3528DCDCE298}" type="presOf" srcId="{65F1C1E9-1882-4A2B-AB71-6A59192A30F8}" destId="{89290228-02BF-4A02-80FC-525DF411FE0D}" srcOrd="0" destOrd="0" presId="urn:microsoft.com/office/officeart/2005/8/layout/vList2"/>
    <dgm:cxn modelId="{EA0C9636-E9E9-49B5-9C3A-450F0451CD72}" srcId="{48F91E85-4E48-4CD1-ABE8-F6F1761D75EA}" destId="{F2896889-6E42-4F25-B8EA-839E8A301B68}" srcOrd="4" destOrd="0" parTransId="{6460B06A-081E-4A0E-BD2F-8AFDE5EEA56F}" sibTransId="{B0273A25-9E91-41CB-9DF8-AED76A7774F7}"/>
    <dgm:cxn modelId="{5C881E57-7422-4267-981F-72F1202F7BCC}" type="presOf" srcId="{1967BDDC-E590-4C51-BDAA-C6282BC293E0}" destId="{D58AFE65-3877-44E0-90FA-694C40E93063}" srcOrd="0" destOrd="0" presId="urn:microsoft.com/office/officeart/2005/8/layout/vList2"/>
    <dgm:cxn modelId="{A92CBB99-BA22-4F61-9E64-820A746ACFD4}" srcId="{48F91E85-4E48-4CD1-ABE8-F6F1761D75EA}" destId="{B5825D9A-6542-4F43-BE1A-6D8D317B316C}" srcOrd="2" destOrd="0" parTransId="{4D70EBF2-508F-47AC-8794-942BD2E93A65}" sibTransId="{F04FA159-6432-440D-B0E5-91E48DFEA57D}"/>
    <dgm:cxn modelId="{7A3B1E01-BCED-45FD-A0CB-03EEEE0823DD}" type="presOf" srcId="{EC3242AB-E44E-438D-957F-6C0171CD0DB9}" destId="{37BF8EEA-297C-43A7-A8C5-D4B96EA8FBEB}" srcOrd="0" destOrd="0" presId="urn:microsoft.com/office/officeart/2005/8/layout/vList2"/>
    <dgm:cxn modelId="{928DA3AF-8330-4A9F-B3EF-4D6C300AA394}" srcId="{48F91E85-4E48-4CD1-ABE8-F6F1761D75EA}" destId="{999C8DDD-7B74-41DB-9897-1F2B10C407F8}" srcOrd="10" destOrd="0" parTransId="{F1D0DF5C-5BDB-4A7C-B722-9DD71CD29901}" sibTransId="{6D3C18CB-938D-4D85-9E73-8981263A1897}"/>
    <dgm:cxn modelId="{CACF998D-AA17-405C-9B50-00C80990F368}" type="presOf" srcId="{48F91E85-4E48-4CD1-ABE8-F6F1761D75EA}" destId="{E4A41650-3E28-48E7-8ADC-2E42602191B2}" srcOrd="0" destOrd="0" presId="urn:microsoft.com/office/officeart/2005/8/layout/vList2"/>
    <dgm:cxn modelId="{693CC3DA-74BF-483B-91F1-2659F9986091}" type="presOf" srcId="{27243296-A832-4583-879C-09325FA9914E}" destId="{B6D96F77-D1D7-4F9A-A5AC-FA1DCEB36D7B}" srcOrd="0" destOrd="0" presId="urn:microsoft.com/office/officeart/2005/8/layout/vList2"/>
    <dgm:cxn modelId="{9DA3A0F6-82FE-4157-9F7E-0FBE3AF09B5A}" srcId="{48F91E85-4E48-4CD1-ABE8-F6F1761D75EA}" destId="{EC3242AB-E44E-438D-957F-6C0171CD0DB9}" srcOrd="12" destOrd="0" parTransId="{F39C8CE1-EC53-4590-8DAE-EAD1FB5F856F}" sibTransId="{27CFCB2D-A226-43DB-B196-EFE8BB1A9BC5}"/>
    <dgm:cxn modelId="{423D0BEE-17A1-4481-BF56-5996D6D88F31}" type="presOf" srcId="{999C8DDD-7B74-41DB-9897-1F2B10C407F8}" destId="{8B00DC92-C9FD-43A0-99D4-4C1E9BDBA7CA}" srcOrd="0" destOrd="0" presId="urn:microsoft.com/office/officeart/2005/8/layout/vList2"/>
    <dgm:cxn modelId="{1DEDB700-419E-4A82-AE06-4362A8791811}" srcId="{48F91E85-4E48-4CD1-ABE8-F6F1761D75EA}" destId="{1967BDDC-E590-4C51-BDAA-C6282BC293E0}" srcOrd="7" destOrd="0" parTransId="{3CE37C08-1177-40D0-87DB-405B3B928226}" sibTransId="{F43E5BEE-7468-44BD-B801-E248BAFD9DF2}"/>
    <dgm:cxn modelId="{3F90DCC6-B003-4A65-9609-DB6C92C20A48}" type="presOf" srcId="{541658CE-8B13-4A4A-96F0-48E2582CC7EC}" destId="{A3B4E510-4446-4710-B362-7E28B86FB47D}" srcOrd="0" destOrd="0" presId="urn:microsoft.com/office/officeart/2005/8/layout/vList2"/>
    <dgm:cxn modelId="{FC68B1DE-8DDB-4804-BB60-1932DC705717}" type="presOf" srcId="{F2896889-6E42-4F25-B8EA-839E8A301B68}" destId="{597F2EF5-1857-4CBD-A6D8-26C82CD16409}" srcOrd="0" destOrd="0" presId="urn:microsoft.com/office/officeart/2005/8/layout/vList2"/>
    <dgm:cxn modelId="{1E0EB309-C666-4E40-BDAB-1E9C0C883969}" srcId="{48F91E85-4E48-4CD1-ABE8-F6F1761D75EA}" destId="{EFE0117B-1F72-4B55-92B8-59190A64DB82}" srcOrd="3" destOrd="0" parTransId="{EA0102F4-B072-4C3E-9F0B-B52B26DABAF4}" sibTransId="{B3E5A8F7-64CA-4681-ADEA-3FC570752137}"/>
    <dgm:cxn modelId="{1D957580-2569-405D-A234-6284E28DD57C}" srcId="{48F91E85-4E48-4CD1-ABE8-F6F1761D75EA}" destId="{27243296-A832-4583-879C-09325FA9914E}" srcOrd="11" destOrd="0" parTransId="{91168A1A-D72A-4A3A-83F6-ECB14A2DA1AF}" sibTransId="{5644F2BD-D518-47CD-8DC9-17781C2EAA53}"/>
    <dgm:cxn modelId="{AAD148F1-C566-43C0-8E47-5EE3B69A63FE}" srcId="{48F91E85-4E48-4CD1-ABE8-F6F1761D75EA}" destId="{4C84B6D3-C322-438E-BFF1-A6ECC5FE7F3B}" srcOrd="0" destOrd="0" parTransId="{70AEDC80-A6C7-477D-AF12-1F551B66F1F5}" sibTransId="{A08F01B0-A236-4495-A2A6-EFFED934DD55}"/>
    <dgm:cxn modelId="{03FB769E-912E-48BF-B922-BBD1226986B1}" srcId="{48F91E85-4E48-4CD1-ABE8-F6F1761D75EA}" destId="{541658CE-8B13-4A4A-96F0-48E2582CC7EC}" srcOrd="1" destOrd="0" parTransId="{FFC6DEB6-1897-4115-BE8D-A164BA7AE535}" sibTransId="{B45059FC-5DE7-4EB4-89B9-54018AE5CA00}"/>
    <dgm:cxn modelId="{70438BA9-AF19-4173-9437-1C2BB59360DD}" type="presOf" srcId="{B5825D9A-6542-4F43-BE1A-6D8D317B316C}" destId="{A6F27210-201E-4D7B-A54C-5BEFCFFFE71D}" srcOrd="0" destOrd="0" presId="urn:microsoft.com/office/officeart/2005/8/layout/vList2"/>
    <dgm:cxn modelId="{B0EF6A82-BA33-4416-BF5F-77DC62DEA4CE}" type="presOf" srcId="{4C84B6D3-C322-438E-BFF1-A6ECC5FE7F3B}" destId="{AE92AE6C-2946-4BDF-A432-50C59F5700B5}" srcOrd="0" destOrd="0" presId="urn:microsoft.com/office/officeart/2005/8/layout/vList2"/>
    <dgm:cxn modelId="{A8A0F028-7210-4238-AC2D-0BCAC6536BD9}" srcId="{48F91E85-4E48-4CD1-ABE8-F6F1761D75EA}" destId="{D8CC783A-5E5D-4404-9414-705030550586}" srcOrd="6" destOrd="0" parTransId="{316889A0-BC2E-4768-AED8-F8C756DC4A32}" sibTransId="{4F2EE4EF-17F2-4D25-95C2-6D2D78A9CDF5}"/>
    <dgm:cxn modelId="{913CAA2F-50BE-4A8B-B92E-71453385BABE}" type="presParOf" srcId="{E4A41650-3E28-48E7-8ADC-2E42602191B2}" destId="{AE92AE6C-2946-4BDF-A432-50C59F5700B5}" srcOrd="0" destOrd="0" presId="urn:microsoft.com/office/officeart/2005/8/layout/vList2"/>
    <dgm:cxn modelId="{42E13CF2-189F-414A-897A-EDC961ACAD42}" type="presParOf" srcId="{E4A41650-3E28-48E7-8ADC-2E42602191B2}" destId="{D6BCD861-850F-4963-B2D6-9A98E9902468}" srcOrd="1" destOrd="0" presId="urn:microsoft.com/office/officeart/2005/8/layout/vList2"/>
    <dgm:cxn modelId="{B4BC1AAE-9D4D-468B-A612-4CCA8474B053}" type="presParOf" srcId="{E4A41650-3E28-48E7-8ADC-2E42602191B2}" destId="{A3B4E510-4446-4710-B362-7E28B86FB47D}" srcOrd="2" destOrd="0" presId="urn:microsoft.com/office/officeart/2005/8/layout/vList2"/>
    <dgm:cxn modelId="{A9CB42ED-452B-4F46-B40C-360A464735A9}" type="presParOf" srcId="{E4A41650-3E28-48E7-8ADC-2E42602191B2}" destId="{B99072EA-EFAA-4A61-9EBD-5F9EBA929FE9}" srcOrd="3" destOrd="0" presId="urn:microsoft.com/office/officeart/2005/8/layout/vList2"/>
    <dgm:cxn modelId="{DE9CCF3E-E470-458E-A7D9-CAA367F241EB}" type="presParOf" srcId="{E4A41650-3E28-48E7-8ADC-2E42602191B2}" destId="{A6F27210-201E-4D7B-A54C-5BEFCFFFE71D}" srcOrd="4" destOrd="0" presId="urn:microsoft.com/office/officeart/2005/8/layout/vList2"/>
    <dgm:cxn modelId="{0493341D-301B-4845-8E79-D6EBF781DE4E}" type="presParOf" srcId="{E4A41650-3E28-48E7-8ADC-2E42602191B2}" destId="{4496A175-955B-4286-9F5E-AFBD1EDE5A6C}" srcOrd="5" destOrd="0" presId="urn:microsoft.com/office/officeart/2005/8/layout/vList2"/>
    <dgm:cxn modelId="{ABEC6C36-0166-49C0-A401-DEA558D41E46}" type="presParOf" srcId="{E4A41650-3E28-48E7-8ADC-2E42602191B2}" destId="{66880390-D24B-4D39-AAE4-57B096667DBF}" srcOrd="6" destOrd="0" presId="urn:microsoft.com/office/officeart/2005/8/layout/vList2"/>
    <dgm:cxn modelId="{2DA39882-8CDF-4E1E-BCD3-3E73CD0809DA}" type="presParOf" srcId="{E4A41650-3E28-48E7-8ADC-2E42602191B2}" destId="{35E45118-63F1-4F62-98D6-77C6F52AB443}" srcOrd="7" destOrd="0" presId="urn:microsoft.com/office/officeart/2005/8/layout/vList2"/>
    <dgm:cxn modelId="{08C4E960-9ECF-4B54-A34B-C56106B05281}" type="presParOf" srcId="{E4A41650-3E28-48E7-8ADC-2E42602191B2}" destId="{597F2EF5-1857-4CBD-A6D8-26C82CD16409}" srcOrd="8" destOrd="0" presId="urn:microsoft.com/office/officeart/2005/8/layout/vList2"/>
    <dgm:cxn modelId="{E9B25354-5453-4496-9773-5ABDB079D681}" type="presParOf" srcId="{E4A41650-3E28-48E7-8ADC-2E42602191B2}" destId="{0776AA8F-7D25-4ED8-867C-31F4E929B43A}" srcOrd="9" destOrd="0" presId="urn:microsoft.com/office/officeart/2005/8/layout/vList2"/>
    <dgm:cxn modelId="{6F9AF1F8-B8C9-4E7A-8B80-C0D57778555C}" type="presParOf" srcId="{E4A41650-3E28-48E7-8ADC-2E42602191B2}" destId="{98F5429D-B1DC-4E85-ABFB-A146F4FB452D}" srcOrd="10" destOrd="0" presId="urn:microsoft.com/office/officeart/2005/8/layout/vList2"/>
    <dgm:cxn modelId="{49DA9F8A-5222-4F1F-B298-036426C4AA8F}" type="presParOf" srcId="{E4A41650-3E28-48E7-8ADC-2E42602191B2}" destId="{4E3F71FA-DC26-450E-9351-9DEEB2568139}" srcOrd="11" destOrd="0" presId="urn:microsoft.com/office/officeart/2005/8/layout/vList2"/>
    <dgm:cxn modelId="{3982657D-6D80-41F0-824E-B584051D8C63}" type="presParOf" srcId="{E4A41650-3E28-48E7-8ADC-2E42602191B2}" destId="{B072BC88-B0CE-4AE7-998B-00599950A078}" srcOrd="12" destOrd="0" presId="urn:microsoft.com/office/officeart/2005/8/layout/vList2"/>
    <dgm:cxn modelId="{5EB5AFA1-6B22-4ED0-AFE9-E2FABB86D439}" type="presParOf" srcId="{E4A41650-3E28-48E7-8ADC-2E42602191B2}" destId="{298950F4-DCA0-4C85-A0E7-0C3722A8F784}" srcOrd="13" destOrd="0" presId="urn:microsoft.com/office/officeart/2005/8/layout/vList2"/>
    <dgm:cxn modelId="{C6EEA08D-0C9F-4E8A-864B-D2897C41CE57}" type="presParOf" srcId="{E4A41650-3E28-48E7-8ADC-2E42602191B2}" destId="{D58AFE65-3877-44E0-90FA-694C40E93063}" srcOrd="14" destOrd="0" presId="urn:microsoft.com/office/officeart/2005/8/layout/vList2"/>
    <dgm:cxn modelId="{F2A39FC8-21E6-41AE-9FAF-0968687F12F2}" type="presParOf" srcId="{E4A41650-3E28-48E7-8ADC-2E42602191B2}" destId="{F3DD0925-6E0B-4D79-94DD-2EF6D930E904}" srcOrd="15" destOrd="0" presId="urn:microsoft.com/office/officeart/2005/8/layout/vList2"/>
    <dgm:cxn modelId="{62653B8A-2EBA-4B8F-97D3-35D91439A763}" type="presParOf" srcId="{E4A41650-3E28-48E7-8ADC-2E42602191B2}" destId="{89290228-02BF-4A02-80FC-525DF411FE0D}" srcOrd="16" destOrd="0" presId="urn:microsoft.com/office/officeart/2005/8/layout/vList2"/>
    <dgm:cxn modelId="{929FF842-FFF4-4CF7-9652-23584F26F80B}" type="presParOf" srcId="{E4A41650-3E28-48E7-8ADC-2E42602191B2}" destId="{6BEEA131-CEE4-4653-95FE-31BBB8E639B4}" srcOrd="17" destOrd="0" presId="urn:microsoft.com/office/officeart/2005/8/layout/vList2"/>
    <dgm:cxn modelId="{7737D989-5486-4009-8B2E-016E661D8511}" type="presParOf" srcId="{E4A41650-3E28-48E7-8ADC-2E42602191B2}" destId="{DDB7060D-ECEF-4223-A141-6E798404990A}" srcOrd="18" destOrd="0" presId="urn:microsoft.com/office/officeart/2005/8/layout/vList2"/>
    <dgm:cxn modelId="{C8D78EB1-EE04-415A-8617-30BAAF66547D}" type="presParOf" srcId="{E4A41650-3E28-48E7-8ADC-2E42602191B2}" destId="{62FCC099-5CD0-4528-BF07-6654794413D8}" srcOrd="19" destOrd="0" presId="urn:microsoft.com/office/officeart/2005/8/layout/vList2"/>
    <dgm:cxn modelId="{7C4BDE3F-389F-4120-88A0-B465DF6CB5CC}" type="presParOf" srcId="{E4A41650-3E28-48E7-8ADC-2E42602191B2}" destId="{8B00DC92-C9FD-43A0-99D4-4C1E9BDBA7CA}" srcOrd="20" destOrd="0" presId="urn:microsoft.com/office/officeart/2005/8/layout/vList2"/>
    <dgm:cxn modelId="{2CBD6050-0FDC-41A9-B224-724CBBAED729}" type="presParOf" srcId="{E4A41650-3E28-48E7-8ADC-2E42602191B2}" destId="{9F8724FC-2F89-4D22-8313-C8B2F7B6EC92}" srcOrd="21" destOrd="0" presId="urn:microsoft.com/office/officeart/2005/8/layout/vList2"/>
    <dgm:cxn modelId="{DA9BB513-41B2-4717-B3C2-8AE7169B1C11}" type="presParOf" srcId="{E4A41650-3E28-48E7-8ADC-2E42602191B2}" destId="{B6D96F77-D1D7-4F9A-A5AC-FA1DCEB36D7B}" srcOrd="22" destOrd="0" presId="urn:microsoft.com/office/officeart/2005/8/layout/vList2"/>
    <dgm:cxn modelId="{7312E62C-D9A6-49B5-8A13-53D1BA218DE6}" type="presParOf" srcId="{E4A41650-3E28-48E7-8ADC-2E42602191B2}" destId="{29D1946A-82B1-4BF0-9EA4-31B769C94B42}" srcOrd="23" destOrd="0" presId="urn:microsoft.com/office/officeart/2005/8/layout/vList2"/>
    <dgm:cxn modelId="{C584724B-E721-4414-9F28-03C9A4407E6B}" type="presParOf" srcId="{E4A41650-3E28-48E7-8ADC-2E42602191B2}" destId="{37BF8EEA-297C-43A7-A8C5-D4B96EA8FBEB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D6822-6314-4F0B-B7D6-288F8ACCB221}">
      <dsp:nvSpPr>
        <dsp:cNvPr id="0" name=""/>
        <dsp:cNvSpPr/>
      </dsp:nvSpPr>
      <dsp:spPr>
        <a:xfrm>
          <a:off x="0" y="22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Temel eTwinning Bilgileri </a:t>
          </a:r>
          <a:endParaRPr lang="tr-TR" sz="1400" kern="1200"/>
        </a:p>
      </dsp:txBody>
      <dsp:txXfrm>
        <a:off x="15992" y="18232"/>
        <a:ext cx="4221270" cy="295616"/>
      </dsp:txXfrm>
    </dsp:sp>
    <dsp:sp modelId="{7395B65C-AE67-488D-9962-7F8400B8E9D8}">
      <dsp:nvSpPr>
        <dsp:cNvPr id="0" name=""/>
        <dsp:cNvSpPr/>
      </dsp:nvSpPr>
      <dsp:spPr>
        <a:xfrm>
          <a:off x="0" y="3586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Desktop / Twinspace</a:t>
          </a:r>
          <a:endParaRPr lang="tr-TR" sz="1400" kern="1200"/>
        </a:p>
      </dsp:txBody>
      <dsp:txXfrm>
        <a:off x="15992" y="374632"/>
        <a:ext cx="4221270" cy="295616"/>
      </dsp:txXfrm>
    </dsp:sp>
    <dsp:sp modelId="{AD7290E9-3601-472E-97D0-BE55D1EEE4CA}">
      <dsp:nvSpPr>
        <dsp:cNvPr id="0" name=""/>
        <dsp:cNvSpPr/>
      </dsp:nvSpPr>
      <dsp:spPr>
        <a:xfrm>
          <a:off x="0" y="7150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Zihin Haritaları ve Yaratıcı Yazı</a:t>
          </a:r>
          <a:endParaRPr lang="tr-TR" sz="1400" kern="1200"/>
        </a:p>
      </dsp:txBody>
      <dsp:txXfrm>
        <a:off x="15992" y="731032"/>
        <a:ext cx="4221270" cy="295616"/>
      </dsp:txXfrm>
    </dsp:sp>
    <dsp:sp modelId="{3B5DB525-2386-4705-B757-AEF15DE7A74C}">
      <dsp:nvSpPr>
        <dsp:cNvPr id="0" name=""/>
        <dsp:cNvSpPr/>
      </dsp:nvSpPr>
      <dsp:spPr>
        <a:xfrm>
          <a:off x="0" y="10714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code.org ile kodlamaya ilk adım</a:t>
          </a:r>
          <a:endParaRPr lang="tr-TR" sz="1400" kern="1200"/>
        </a:p>
      </dsp:txBody>
      <dsp:txXfrm>
        <a:off x="15992" y="1087432"/>
        <a:ext cx="4221270" cy="295616"/>
      </dsp:txXfrm>
    </dsp:sp>
    <dsp:sp modelId="{1E721E63-48D9-49BF-92B6-B3E0462B8E0D}">
      <dsp:nvSpPr>
        <dsp:cNvPr id="0" name=""/>
        <dsp:cNvSpPr/>
      </dsp:nvSpPr>
      <dsp:spPr>
        <a:xfrm>
          <a:off x="0" y="14278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Takımlarının Kurulması</a:t>
          </a:r>
          <a:endParaRPr lang="tr-TR" sz="1400" kern="1200"/>
        </a:p>
      </dsp:txBody>
      <dsp:txXfrm>
        <a:off x="15992" y="1443832"/>
        <a:ext cx="4221270" cy="295616"/>
      </dsp:txXfrm>
    </dsp:sp>
    <dsp:sp modelId="{351CF1FD-6683-4A1A-BADB-BF7B905E22A4}">
      <dsp:nvSpPr>
        <dsp:cNvPr id="0" name=""/>
        <dsp:cNvSpPr/>
      </dsp:nvSpPr>
      <dsp:spPr>
        <a:xfrm>
          <a:off x="0" y="17842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İnternet Güvenliği ve eTwinning Etiği</a:t>
          </a:r>
          <a:endParaRPr lang="tr-TR" sz="1400" kern="1200"/>
        </a:p>
      </dsp:txBody>
      <dsp:txXfrm>
        <a:off x="15992" y="1800232"/>
        <a:ext cx="4221270" cy="295616"/>
      </dsp:txXfrm>
    </dsp:sp>
    <dsp:sp modelId="{49C11A99-6CA4-4CC6-B4CD-9729BDFD254A}">
      <dsp:nvSpPr>
        <dsp:cNvPr id="0" name=""/>
        <dsp:cNvSpPr/>
      </dsp:nvSpPr>
      <dsp:spPr>
        <a:xfrm>
          <a:off x="0" y="21406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Bir eTwinning Projesi Planlama</a:t>
          </a:r>
          <a:endParaRPr lang="tr-TR" sz="1400" kern="1200"/>
        </a:p>
      </dsp:txBody>
      <dsp:txXfrm>
        <a:off x="15992" y="2156632"/>
        <a:ext cx="4221270" cy="295616"/>
      </dsp:txXfrm>
    </dsp:sp>
    <dsp:sp modelId="{A0FF8521-730D-44C2-B850-53C9FE7BAB80}">
      <dsp:nvSpPr>
        <dsp:cNvPr id="0" name=""/>
        <dsp:cNvSpPr/>
      </dsp:nvSpPr>
      <dsp:spPr>
        <a:xfrm>
          <a:off x="0" y="24970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Scratch ile Kodlama Eğitimi</a:t>
          </a:r>
          <a:endParaRPr lang="tr-TR" sz="1400" kern="1200"/>
        </a:p>
      </dsp:txBody>
      <dsp:txXfrm>
        <a:off x="15992" y="2513032"/>
        <a:ext cx="4221270" cy="295616"/>
      </dsp:txXfrm>
    </dsp:sp>
    <dsp:sp modelId="{D066BC6F-7269-4DB0-87C8-121D8C3A130C}">
      <dsp:nvSpPr>
        <dsp:cNvPr id="0" name=""/>
        <dsp:cNvSpPr/>
      </dsp:nvSpPr>
      <dsp:spPr>
        <a:xfrm>
          <a:off x="0" y="28534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ve mesleki gelişim</a:t>
          </a:r>
          <a:endParaRPr lang="tr-TR" sz="1400" kern="1200"/>
        </a:p>
      </dsp:txBody>
      <dsp:txXfrm>
        <a:off x="15992" y="2869432"/>
        <a:ext cx="4221270" cy="295616"/>
      </dsp:txXfrm>
    </dsp:sp>
    <dsp:sp modelId="{BECE765D-CA8B-4AAC-955C-B8B4F2F43E03}">
      <dsp:nvSpPr>
        <dsp:cNvPr id="0" name=""/>
        <dsp:cNvSpPr/>
      </dsp:nvSpPr>
      <dsp:spPr>
        <a:xfrm>
          <a:off x="0" y="3209840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Proje tabanlı öğrenme</a:t>
          </a:r>
          <a:endParaRPr lang="tr-TR" sz="1400" kern="1200"/>
        </a:p>
      </dsp:txBody>
      <dsp:txXfrm>
        <a:off x="15992" y="3225832"/>
        <a:ext cx="4221270" cy="295616"/>
      </dsp:txXfrm>
    </dsp:sp>
    <dsp:sp modelId="{758CCB6A-125B-4A8B-9060-AEBC3698AFBD}">
      <dsp:nvSpPr>
        <dsp:cNvPr id="0" name=""/>
        <dsp:cNvSpPr/>
      </dsp:nvSpPr>
      <dsp:spPr>
        <a:xfrm>
          <a:off x="0" y="3566241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Dijital bağlamda ölçme ve değerlendirme</a:t>
          </a:r>
          <a:endParaRPr lang="tr-TR" sz="1400" kern="1200"/>
        </a:p>
      </dsp:txBody>
      <dsp:txXfrm>
        <a:off x="15992" y="3582233"/>
        <a:ext cx="4221270" cy="295616"/>
      </dsp:txXfrm>
    </dsp:sp>
    <dsp:sp modelId="{1553289F-4FB8-4CF1-B92C-B10C593252A7}">
      <dsp:nvSpPr>
        <dsp:cNvPr id="0" name=""/>
        <dsp:cNvSpPr/>
      </dsp:nvSpPr>
      <dsp:spPr>
        <a:xfrm>
          <a:off x="0" y="3922641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Projelerinin Müfredat ile Entegrasyonu</a:t>
          </a:r>
          <a:endParaRPr lang="tr-TR" sz="1400" kern="1200"/>
        </a:p>
      </dsp:txBody>
      <dsp:txXfrm>
        <a:off x="15992" y="3938633"/>
        <a:ext cx="4221270" cy="295616"/>
      </dsp:txXfrm>
    </dsp:sp>
    <dsp:sp modelId="{B4525F7E-8218-4681-A7D8-E29B9F79E0E7}">
      <dsp:nvSpPr>
        <dsp:cNvPr id="0" name=""/>
        <dsp:cNvSpPr/>
      </dsp:nvSpPr>
      <dsp:spPr>
        <a:xfrm>
          <a:off x="0" y="4279041"/>
          <a:ext cx="4253254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Avrupa Ödülüne Giden Yol</a:t>
          </a:r>
          <a:endParaRPr lang="tr-TR" sz="1400" kern="1200"/>
        </a:p>
      </dsp:txBody>
      <dsp:txXfrm>
        <a:off x="15992" y="4295033"/>
        <a:ext cx="4221270" cy="295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92AE6C-2946-4BDF-A432-50C59F5700B5}">
      <dsp:nvSpPr>
        <dsp:cNvPr id="0" name=""/>
        <dsp:cNvSpPr/>
      </dsp:nvSpPr>
      <dsp:spPr>
        <a:xfrm>
          <a:off x="0" y="31462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Web 2.0 Araçları ile Yaratıcı Yazma Çalışmaları</a:t>
          </a:r>
          <a:endParaRPr lang="tr-TR" sz="1400" kern="1200"/>
        </a:p>
      </dsp:txBody>
      <dsp:txXfrm>
        <a:off x="15992" y="47454"/>
        <a:ext cx="4217287" cy="295616"/>
      </dsp:txXfrm>
    </dsp:sp>
    <dsp:sp modelId="{A3B4E510-4446-4710-B362-7E28B86FB47D}">
      <dsp:nvSpPr>
        <dsp:cNvPr id="0" name=""/>
        <dsp:cNvSpPr/>
      </dsp:nvSpPr>
      <dsp:spPr>
        <a:xfrm>
          <a:off x="0" y="3581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“</a:t>
          </a:r>
          <a:r>
            <a:rPr lang="tr-TR" sz="1400" kern="1200" dirty="0" err="1" smtClean="0"/>
            <a:t>CodeCombat</a:t>
          </a:r>
          <a:r>
            <a:rPr lang="tr-TR" sz="1400" kern="1200" dirty="0" smtClean="0"/>
            <a:t>” Oyunu ile Kodlama Saati</a:t>
          </a:r>
          <a:endParaRPr lang="tr-TR" sz="1400" kern="1200" dirty="0"/>
        </a:p>
      </dsp:txBody>
      <dsp:txXfrm>
        <a:off x="15992" y="374120"/>
        <a:ext cx="4217287" cy="295616"/>
      </dsp:txXfrm>
    </dsp:sp>
    <dsp:sp modelId="{A6F27210-201E-4D7B-A54C-5BEFCFFFE71D}">
      <dsp:nvSpPr>
        <dsp:cNvPr id="0" name=""/>
        <dsp:cNvSpPr/>
      </dsp:nvSpPr>
      <dsp:spPr>
        <a:xfrm>
          <a:off x="0" y="7145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Eğitimde Mobil uygulamalar </a:t>
          </a:r>
          <a:endParaRPr lang="tr-TR" sz="1400" kern="1200"/>
        </a:p>
      </dsp:txBody>
      <dsp:txXfrm>
        <a:off x="15992" y="730520"/>
        <a:ext cx="4217287" cy="295616"/>
      </dsp:txXfrm>
    </dsp:sp>
    <dsp:sp modelId="{66880390-D24B-4D39-AAE4-57B096667DBF}">
      <dsp:nvSpPr>
        <dsp:cNvPr id="0" name=""/>
        <dsp:cNvSpPr/>
      </dsp:nvSpPr>
      <dsp:spPr>
        <a:xfrm>
          <a:off x="0" y="10709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Arttırılmış gerçeklik</a:t>
          </a:r>
          <a:endParaRPr lang="tr-TR" sz="1400" kern="1200"/>
        </a:p>
      </dsp:txBody>
      <dsp:txXfrm>
        <a:off x="15992" y="1086920"/>
        <a:ext cx="4217287" cy="295616"/>
      </dsp:txXfrm>
    </dsp:sp>
    <dsp:sp modelId="{597F2EF5-1857-4CBD-A6D8-26C82CD16409}">
      <dsp:nvSpPr>
        <dsp:cNvPr id="0" name=""/>
        <dsp:cNvSpPr/>
      </dsp:nvSpPr>
      <dsp:spPr>
        <a:xfrm>
          <a:off x="0" y="14273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Project Documentation – </a:t>
          </a:r>
          <a:endParaRPr lang="en-US" sz="1400" kern="1200" dirty="0"/>
        </a:p>
      </dsp:txBody>
      <dsp:txXfrm>
        <a:off x="15992" y="1443320"/>
        <a:ext cx="4217287" cy="295616"/>
      </dsp:txXfrm>
    </dsp:sp>
    <dsp:sp modelId="{98F5429D-B1DC-4E85-ABFB-A146F4FB452D}">
      <dsp:nvSpPr>
        <dsp:cNvPr id="0" name=""/>
        <dsp:cNvSpPr/>
      </dsp:nvSpPr>
      <dsp:spPr>
        <a:xfrm>
          <a:off x="0" y="17837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Flipped Classromm</a:t>
          </a:r>
          <a:endParaRPr lang="tr-TR" sz="1400" kern="1200"/>
        </a:p>
      </dsp:txBody>
      <dsp:txXfrm>
        <a:off x="15992" y="1799720"/>
        <a:ext cx="4217287" cy="295616"/>
      </dsp:txXfrm>
    </dsp:sp>
    <dsp:sp modelId="{B072BC88-B0CE-4AE7-998B-00599950A078}">
      <dsp:nvSpPr>
        <dsp:cNvPr id="0" name=""/>
        <dsp:cNvSpPr/>
      </dsp:nvSpPr>
      <dsp:spPr>
        <a:xfrm>
          <a:off x="0" y="21401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e-</a:t>
          </a:r>
          <a:r>
            <a:rPr lang="tr-TR" sz="1400" kern="1200" dirty="0" err="1" smtClean="0"/>
            <a:t>Twinning</a:t>
          </a:r>
          <a:r>
            <a:rPr lang="tr-TR" sz="1400" kern="1200" dirty="0" smtClean="0"/>
            <a:t> Projelerinde Özgür Yazılım</a:t>
          </a:r>
          <a:endParaRPr lang="tr-TR" sz="1400" kern="1200" dirty="0"/>
        </a:p>
      </dsp:txBody>
      <dsp:txXfrm>
        <a:off x="15992" y="2156120"/>
        <a:ext cx="4217287" cy="295616"/>
      </dsp:txXfrm>
    </dsp:sp>
    <dsp:sp modelId="{D58AFE65-3877-44E0-90FA-694C40E93063}">
      <dsp:nvSpPr>
        <dsp:cNvPr id="0" name=""/>
        <dsp:cNvSpPr/>
      </dsp:nvSpPr>
      <dsp:spPr>
        <a:xfrm>
          <a:off x="0" y="24965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Okul Ekipleri Kurma</a:t>
          </a:r>
          <a:endParaRPr lang="tr-TR" sz="1400" kern="1200"/>
        </a:p>
      </dsp:txBody>
      <dsp:txXfrm>
        <a:off x="15992" y="2512520"/>
        <a:ext cx="4217287" cy="295616"/>
      </dsp:txXfrm>
    </dsp:sp>
    <dsp:sp modelId="{89290228-02BF-4A02-80FC-525DF411FE0D}">
      <dsp:nvSpPr>
        <dsp:cNvPr id="0" name=""/>
        <dsp:cNvSpPr/>
      </dsp:nvSpPr>
      <dsp:spPr>
        <a:xfrm>
          <a:off x="0" y="28529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Okullarda Dijital Oyunlar</a:t>
          </a:r>
          <a:endParaRPr lang="tr-TR" sz="1400" kern="1200"/>
        </a:p>
      </dsp:txBody>
      <dsp:txXfrm>
        <a:off x="15992" y="2868920"/>
        <a:ext cx="4217287" cy="295616"/>
      </dsp:txXfrm>
    </dsp:sp>
    <dsp:sp modelId="{DDB7060D-ECEF-4223-A141-6E798404990A}">
      <dsp:nvSpPr>
        <dsp:cNvPr id="0" name=""/>
        <dsp:cNvSpPr/>
      </dsp:nvSpPr>
      <dsp:spPr>
        <a:xfrm>
          <a:off x="0" y="3209328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eTwinning ve Web 2.0 Araçları</a:t>
          </a:r>
          <a:endParaRPr lang="tr-TR" sz="1400" kern="1200"/>
        </a:p>
      </dsp:txBody>
      <dsp:txXfrm>
        <a:off x="15992" y="3225320"/>
        <a:ext cx="4217287" cy="295616"/>
      </dsp:txXfrm>
    </dsp:sp>
    <dsp:sp modelId="{8B00DC92-C9FD-43A0-99D4-4C1E9BDBA7CA}">
      <dsp:nvSpPr>
        <dsp:cNvPr id="0" name=""/>
        <dsp:cNvSpPr/>
      </dsp:nvSpPr>
      <dsp:spPr>
        <a:xfrm>
          <a:off x="0" y="3565729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İşbirlikçi web araçları</a:t>
          </a:r>
          <a:endParaRPr lang="tr-TR" sz="1400" kern="1200"/>
        </a:p>
      </dsp:txBody>
      <dsp:txXfrm>
        <a:off x="15992" y="3581721"/>
        <a:ext cx="4217287" cy="295616"/>
      </dsp:txXfrm>
    </dsp:sp>
    <dsp:sp modelId="{B6D96F77-D1D7-4F9A-A5AC-FA1DCEB36D7B}">
      <dsp:nvSpPr>
        <dsp:cNvPr id="0" name=""/>
        <dsp:cNvSpPr/>
      </dsp:nvSpPr>
      <dsp:spPr>
        <a:xfrm>
          <a:off x="0" y="3922129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CLIL-İçerik ve Dil entegreli öğrenme</a:t>
          </a:r>
          <a:endParaRPr lang="tr-TR" sz="1400" kern="1200"/>
        </a:p>
      </dsp:txBody>
      <dsp:txXfrm>
        <a:off x="15992" y="3938121"/>
        <a:ext cx="4217287" cy="295616"/>
      </dsp:txXfrm>
    </dsp:sp>
    <dsp:sp modelId="{37BF8EEA-297C-43A7-A8C5-D4B96EA8FBEB}">
      <dsp:nvSpPr>
        <dsp:cNvPr id="0" name=""/>
        <dsp:cNvSpPr/>
      </dsp:nvSpPr>
      <dsp:spPr>
        <a:xfrm>
          <a:off x="0" y="4278529"/>
          <a:ext cx="4249271" cy="327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smtClean="0"/>
            <a:t>Project Planninig</a:t>
          </a:r>
          <a:endParaRPr lang="tr-TR" sz="1400" kern="1200"/>
        </a:p>
      </dsp:txBody>
      <dsp:txXfrm>
        <a:off x="15992" y="4294521"/>
        <a:ext cx="4217287" cy="295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949997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41A6-9237-4A2C-8752-ECCCF3496991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6946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341A6-9237-4A2C-8752-ECCCF3496991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261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266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8404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8727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619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7298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9012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8176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4055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968188"/>
            <a:ext cx="8596668" cy="96221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7" y="143705"/>
            <a:ext cx="2745517" cy="824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7041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1433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6792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0639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221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996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073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41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160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ik.gov.tr/PreIstatistikTablo.do?istab_id=160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mailto:etwhlybl06@gmail.com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mailto:tretwinning@gmail.com" TargetMode="External"/><Relationship Id="rId7" Type="http://schemas.openxmlformats.org/officeDocument/2006/relationships/image" Target="../media/image32.png"/><Relationship Id="rId2" Type="http://schemas.openxmlformats.org/officeDocument/2006/relationships/hyperlink" Target="http://twitter.com/tretwinni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mailto:tretwinning@meb.gov.t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7368" t="9763" r="8508" b="10998"/>
          <a:stretch/>
        </p:blipFill>
        <p:spPr>
          <a:xfrm>
            <a:off x="536474" y="574765"/>
            <a:ext cx="8672842" cy="543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8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786092"/>
              </p:ext>
            </p:extLst>
          </p:nvPr>
        </p:nvGraphicFramePr>
        <p:xfrm>
          <a:off x="565265" y="1371696"/>
          <a:ext cx="8744989" cy="413746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908804">
                  <a:extLst>
                    <a:ext uri="{9D8B030D-6E8A-4147-A177-3AD203B41FA5}">
                      <a16:colId xmlns:a16="http://schemas.microsoft.com/office/drawing/2014/main" val="2101118537"/>
                    </a:ext>
                  </a:extLst>
                </a:gridCol>
                <a:gridCol w="2150059">
                  <a:extLst>
                    <a:ext uri="{9D8B030D-6E8A-4147-A177-3AD203B41FA5}">
                      <a16:colId xmlns:a16="http://schemas.microsoft.com/office/drawing/2014/main" val="291531448"/>
                    </a:ext>
                  </a:extLst>
                </a:gridCol>
                <a:gridCol w="2343063">
                  <a:extLst>
                    <a:ext uri="{9D8B030D-6E8A-4147-A177-3AD203B41FA5}">
                      <a16:colId xmlns:a16="http://schemas.microsoft.com/office/drawing/2014/main" val="1320519651"/>
                    </a:ext>
                  </a:extLst>
                </a:gridCol>
                <a:gridCol w="2343063">
                  <a:extLst>
                    <a:ext uri="{9D8B030D-6E8A-4147-A177-3AD203B41FA5}">
                      <a16:colId xmlns:a16="http://schemas.microsoft.com/office/drawing/2014/main" val="4201994491"/>
                    </a:ext>
                  </a:extLst>
                </a:gridCol>
              </a:tblGrid>
              <a:tr h="14627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Okullaşma Oranı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Okul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Öğretmen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Öğretmen Başına Düşen Öğrenci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98925"/>
                  </a:ext>
                </a:extLst>
              </a:tr>
              <a:tr h="7704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96,03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27 544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295 252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18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129229"/>
                  </a:ext>
                </a:extLst>
              </a:tr>
              <a:tr h="7704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94,31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16 969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296 065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17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47152"/>
                  </a:ext>
                </a:extLst>
              </a:tr>
              <a:tr h="7704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79,37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effectLst/>
                        </a:rPr>
                        <a:t>9 061</a:t>
                      </a:r>
                      <a:endParaRPr lang="tr-T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298 378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effectLst/>
                        </a:rPr>
                        <a:t>14</a:t>
                      </a:r>
                      <a:endParaRPr lang="tr-T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587485"/>
                  </a:ext>
                </a:extLst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4937759" y="5112545"/>
            <a:ext cx="5419112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u="sng" dirty="0">
                <a:solidFill>
                  <a:srgbClr val="0066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www.tuik.gov.tr/PreIstatistikTablo.do?istab_id=1606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57" y="0"/>
            <a:ext cx="2266950" cy="771525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910251" y="3161211"/>
            <a:ext cx="496389" cy="19513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793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074320"/>
              </p:ext>
            </p:extLst>
          </p:nvPr>
        </p:nvGraphicFramePr>
        <p:xfrm>
          <a:off x="914400" y="1263535"/>
          <a:ext cx="8196349" cy="300357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789050">
                  <a:extLst>
                    <a:ext uri="{9D8B030D-6E8A-4147-A177-3AD203B41FA5}">
                      <a16:colId xmlns:a16="http://schemas.microsoft.com/office/drawing/2014/main" val="2101118537"/>
                    </a:ext>
                  </a:extLst>
                </a:gridCol>
                <a:gridCol w="2015169">
                  <a:extLst>
                    <a:ext uri="{9D8B030D-6E8A-4147-A177-3AD203B41FA5}">
                      <a16:colId xmlns:a16="http://schemas.microsoft.com/office/drawing/2014/main" val="291531448"/>
                    </a:ext>
                  </a:extLst>
                </a:gridCol>
                <a:gridCol w="2196065">
                  <a:extLst>
                    <a:ext uri="{9D8B030D-6E8A-4147-A177-3AD203B41FA5}">
                      <a16:colId xmlns:a16="http://schemas.microsoft.com/office/drawing/2014/main" val="1320519651"/>
                    </a:ext>
                  </a:extLst>
                </a:gridCol>
                <a:gridCol w="2196065">
                  <a:extLst>
                    <a:ext uri="{9D8B030D-6E8A-4147-A177-3AD203B41FA5}">
                      <a16:colId xmlns:a16="http://schemas.microsoft.com/office/drawing/2014/main" val="4201994491"/>
                    </a:ext>
                  </a:extLst>
                </a:gridCol>
              </a:tblGrid>
              <a:tr h="14627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Okul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Öğretmen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</a:t>
                      </a:r>
                      <a:r>
                        <a:rPr lang="tr-TR" sz="2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sayısı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98925"/>
                  </a:ext>
                </a:extLst>
              </a:tr>
              <a:tr h="7704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TÜRKİYE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35 786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65 007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12 193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129229"/>
                  </a:ext>
                </a:extLst>
              </a:tr>
              <a:tr h="7704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AVRUPA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159 267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377 280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155 799</a:t>
                      </a:r>
                      <a:endParaRPr lang="tr-T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47152"/>
                  </a:ext>
                </a:extLst>
              </a:tr>
            </a:tbl>
          </a:graphicData>
        </a:graphic>
      </p:graphicFrame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66950" cy="771525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715691" y="2704011"/>
            <a:ext cx="1332412" cy="5486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44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4"/>
            <a:ext cx="10290913" cy="684206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005840" y="1894115"/>
            <a:ext cx="99277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%</a:t>
            </a:r>
            <a:r>
              <a:rPr lang="tr-TR" sz="2800" b="1" dirty="0" smtClean="0">
                <a:solidFill>
                  <a:srgbClr val="FF0000"/>
                </a:solidFill>
              </a:rPr>
              <a:t>23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579327" y="1632505"/>
            <a:ext cx="91875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%11</a:t>
            </a:r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12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26848"/>
              </p:ext>
            </p:extLst>
          </p:nvPr>
        </p:nvGraphicFramePr>
        <p:xfrm>
          <a:off x="391885" y="1188719"/>
          <a:ext cx="9013371" cy="384796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911468">
                  <a:extLst>
                    <a:ext uri="{9D8B030D-6E8A-4147-A177-3AD203B41FA5}">
                      <a16:colId xmlns:a16="http://schemas.microsoft.com/office/drawing/2014/main" val="3052894549"/>
                    </a:ext>
                  </a:extLst>
                </a:gridCol>
                <a:gridCol w="1434711">
                  <a:extLst>
                    <a:ext uri="{9D8B030D-6E8A-4147-A177-3AD203B41FA5}">
                      <a16:colId xmlns:a16="http://schemas.microsoft.com/office/drawing/2014/main" val="2218793471"/>
                    </a:ext>
                  </a:extLst>
                </a:gridCol>
                <a:gridCol w="860827">
                  <a:extLst>
                    <a:ext uri="{9D8B030D-6E8A-4147-A177-3AD203B41FA5}">
                      <a16:colId xmlns:a16="http://schemas.microsoft.com/office/drawing/2014/main" val="1900610600"/>
                    </a:ext>
                  </a:extLst>
                </a:gridCol>
                <a:gridCol w="1468471">
                  <a:extLst>
                    <a:ext uri="{9D8B030D-6E8A-4147-A177-3AD203B41FA5}">
                      <a16:colId xmlns:a16="http://schemas.microsoft.com/office/drawing/2014/main" val="1423345033"/>
                    </a:ext>
                  </a:extLst>
                </a:gridCol>
                <a:gridCol w="1384075">
                  <a:extLst>
                    <a:ext uri="{9D8B030D-6E8A-4147-A177-3AD203B41FA5}">
                      <a16:colId xmlns:a16="http://schemas.microsoft.com/office/drawing/2014/main" val="3976913387"/>
                    </a:ext>
                  </a:extLst>
                </a:gridCol>
                <a:gridCol w="1665768">
                  <a:extLst>
                    <a:ext uri="{9D8B030D-6E8A-4147-A177-3AD203B41FA5}">
                      <a16:colId xmlns:a16="http://schemas.microsoft.com/office/drawing/2014/main" val="3721812663"/>
                    </a:ext>
                  </a:extLst>
                </a:gridCol>
                <a:gridCol w="1288051">
                  <a:extLst>
                    <a:ext uri="{9D8B030D-6E8A-4147-A177-3AD203B41FA5}">
                      <a16:colId xmlns:a16="http://schemas.microsoft.com/office/drawing/2014/main" val="3774932690"/>
                    </a:ext>
                  </a:extLst>
                </a:gridCol>
              </a:tblGrid>
              <a:tr h="8882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SIRA NO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İL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OKUL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C00000"/>
                          </a:solidFill>
                          <a:effectLst/>
                        </a:rPr>
                        <a:t>eTwinning</a:t>
                      </a: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kayıtlı okul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Öğretmen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C00000"/>
                          </a:solidFill>
                          <a:effectLst/>
                        </a:rPr>
                        <a:t>eTwinning</a:t>
                      </a: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kayıtlı öğretmen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</a:rPr>
                        <a:t>Proje</a:t>
                      </a:r>
                      <a:endParaRPr lang="tr-TR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382338"/>
                  </a:ext>
                </a:extLst>
              </a:tr>
              <a:tr h="59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tr-TR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Ağrı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1.014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190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8.095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242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89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203816"/>
                  </a:ext>
                </a:extLst>
              </a:tr>
              <a:tr h="59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tr-TR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Bitlis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729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177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5.059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285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81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004930"/>
                  </a:ext>
                </a:extLst>
              </a:tr>
              <a:tr h="59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tr-TR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Hakkari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454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94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3.859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170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36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136413"/>
                  </a:ext>
                </a:extLst>
              </a:tr>
              <a:tr h="59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tr-TR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Muş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691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164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 6.036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224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41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812447"/>
                  </a:ext>
                </a:extLst>
              </a:tr>
              <a:tr h="59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endParaRPr lang="tr-TR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Van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1.400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493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13.317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716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107</a:t>
                      </a:r>
                      <a:endParaRPr lang="tr-TR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467054"/>
                  </a:ext>
                </a:extLst>
              </a:tr>
            </a:tbl>
          </a:graphicData>
        </a:graphic>
      </p:graphicFrame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8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  <p:sp>
        <p:nvSpPr>
          <p:cNvPr id="4" name="Alt Başlık 2"/>
          <p:cNvSpPr txBox="1">
            <a:spLocks/>
          </p:cNvSpPr>
          <p:nvPr/>
        </p:nvSpPr>
        <p:spPr>
          <a:xfrm>
            <a:off x="1037165" y="1549971"/>
            <a:ext cx="8431483" cy="335002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Ulusal Kalite Etiketine başvurduğunuzda projenizde 5 gereklilik göz önünde bulundurulur:</a:t>
            </a:r>
          </a:p>
          <a:p>
            <a:endParaRPr lang="tr-TR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sz="4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Ortak amaçlar ve ortak plan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Öğretmenin katkısı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İşbirliği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Görünür sonuçlar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Başvururken proje bitirilmiş veya en son aşamada olmalı</a:t>
            </a:r>
          </a:p>
          <a:p>
            <a:pPr marL="457200" indent="-457200">
              <a:buFont typeface="+mj-lt"/>
              <a:buAutoNum type="arabicPeriod"/>
            </a:pPr>
            <a:endParaRPr lang="tr-TR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0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 txBox="1">
            <a:spLocks/>
          </p:cNvSpPr>
          <p:nvPr/>
        </p:nvSpPr>
        <p:spPr>
          <a:xfrm>
            <a:off x="336561" y="1024775"/>
            <a:ext cx="9126070" cy="77815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2400" smtClean="0">
                <a:solidFill>
                  <a:schemeClr val="tx1"/>
                </a:solidFill>
              </a:rPr>
              <a:t>Eğer bu gereklilikler sağlandıysa, proje 6 kritere göre değerlendirilir:</a:t>
            </a:r>
            <a:endParaRPr lang="tr-TR" sz="2400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  <p:sp>
        <p:nvSpPr>
          <p:cNvPr id="4" name="Alt Başlık 2"/>
          <p:cNvSpPr txBox="1">
            <a:spLocks/>
          </p:cNvSpPr>
          <p:nvPr/>
        </p:nvSpPr>
        <p:spPr>
          <a:xfrm>
            <a:off x="1110087" y="2233095"/>
            <a:ext cx="8093825" cy="462490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u="sng" dirty="0" smtClean="0">
                <a:solidFill>
                  <a:schemeClr val="tx1"/>
                </a:solidFill>
              </a:rPr>
              <a:t>1. Pedagojik Yenilik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Öğrenci merkezli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Sınıf içi yenilikçi yöntemler (yönlendirici sorular sorma, işbirlikçi takım çalışmaları vb.)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Bilgi toplama, karşılaştırmalı çalışmalar, problem çözme, eleştirel düşünme ile oluşturulmuş ürünler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Proje tabanlı ve sorgulama tabanlı öğrenme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İletişim ve işbirliği çalışmaları</a:t>
            </a:r>
          </a:p>
          <a:p>
            <a:pPr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5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1040208" y="1467742"/>
            <a:ext cx="8176953" cy="465987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u="sng" smtClean="0">
                <a:solidFill>
                  <a:schemeClr val="tx1"/>
                </a:solidFill>
              </a:rPr>
              <a:t>2.Öğretim Programına Uyum</a:t>
            </a:r>
            <a:endParaRPr lang="tr-TR" sz="2400" b="1" u="sng" smtClean="0"/>
          </a:p>
          <a:p>
            <a:pPr marL="457200" indent="-457200">
              <a:buFont typeface="+mj-lt"/>
              <a:buAutoNum type="alphaLcParenR"/>
            </a:pPr>
            <a:r>
              <a:rPr lang="tr-TR" smtClean="0">
                <a:solidFill>
                  <a:schemeClr val="tx1"/>
                </a:solidFill>
              </a:rPr>
              <a:t>Öğretim programında belirtilen temel becerilerin projeye dahil edilmesi</a:t>
            </a:r>
          </a:p>
          <a:p>
            <a:r>
              <a:rPr lang="tr-TR" smtClean="0">
                <a:solidFill>
                  <a:schemeClr val="tx1"/>
                </a:solidFill>
              </a:rPr>
              <a:t>Bunlar;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Eleştirel düşünme,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Yaratıcı düşünme,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İletişim becerisi,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Araştırma-sorgulama becerisi,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Problem çözme becerisi,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Bilgi teknolojilerini kullanma becerisi,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Girişimcilik becerisi.</a:t>
            </a:r>
          </a:p>
          <a:p>
            <a:pPr>
              <a:buFont typeface="+mj-lt"/>
              <a:buAutoNum type="alphaLcParenR" startAt="2"/>
            </a:pPr>
            <a:r>
              <a:rPr lang="tr-TR" smtClean="0">
                <a:solidFill>
                  <a:schemeClr val="tx1"/>
                </a:solidFill>
              </a:rPr>
              <a:t> Öğretim programına ek olarak gönüllü öğrencilerle yapılan kulüp ya da atölye çalışmaları </a:t>
            </a:r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1037600" y="1989396"/>
            <a:ext cx="9144000" cy="3886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u="sng" smtClean="0">
                <a:solidFill>
                  <a:schemeClr val="tx1"/>
                </a:solidFill>
              </a:rPr>
              <a:t>3.Okullar Arası İletişim ve Alış Veriş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Uygulama etkinlikleri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Örneğin; Mektup arkadaşlığı vb.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Aynı yönergeler ve aynı konularla yapılan çalışmalar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Paylaşılmış çalışmalar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Ortak konu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Öğrenci tartışmaları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Final ürünü</a:t>
            </a:r>
            <a:endParaRPr lang="tr-TR" dirty="0" smtClean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887763" y="1220993"/>
            <a:ext cx="7644938" cy="299139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b="1" smtClean="0"/>
          </a:p>
          <a:p>
            <a:r>
              <a:rPr lang="tr-TR" sz="2400" b="1" u="sng" smtClean="0">
                <a:solidFill>
                  <a:schemeClr val="tx1"/>
                </a:solidFill>
              </a:rPr>
              <a:t>4. İşbirliği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Öğrenci çalışmalarını gösteren Twinspace ya da blog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İşler ya da ürünler somut çıktı haline getirilmeli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Örneğin; e-kitap vb.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Karışık ülke takımları</a:t>
            </a:r>
          </a:p>
          <a:p>
            <a:pPr>
              <a:buFont typeface="Arial" panose="020B0604020202020204" pitchFamily="34" charset="0"/>
              <a:buChar char="•"/>
            </a:pPr>
            <a:endParaRPr lang="tr-TR" smtClean="0"/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2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1230378" y="1698009"/>
            <a:ext cx="7877694" cy="30590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u="sng" smtClean="0">
                <a:solidFill>
                  <a:schemeClr val="tx1"/>
                </a:solidFill>
              </a:rPr>
              <a:t>5. Teknoloji Kullanımı</a:t>
            </a:r>
          </a:p>
          <a:p>
            <a:pPr>
              <a:buFont typeface="Arial" panose="020B0604020202020204" pitchFamily="34" charset="0"/>
              <a:buChar char="•"/>
            </a:pPr>
            <a:endParaRPr lang="tr-TR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Blog kullanımı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Öğrenciler arası iletişim sağlayacak voki gibi araçların kullanımı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Slayt, video gibi yazılımlar kullanarak belge oluşturma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Web 2.0 araçlarının kullanımı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E-güvenlik konularında farkındalık</a:t>
            </a:r>
          </a:p>
          <a:p>
            <a:pPr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8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66502" y="0"/>
            <a:ext cx="1554480" cy="96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2573383" y="968188"/>
            <a:ext cx="248194" cy="690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9" y="0"/>
            <a:ext cx="76548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3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995664" y="1988558"/>
            <a:ext cx="7802881" cy="2535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u="sng" smtClean="0">
                <a:solidFill>
                  <a:schemeClr val="tx1"/>
                </a:solidFill>
              </a:rPr>
              <a:t>6. Sonuç, Etki ve Değerlendirme</a:t>
            </a:r>
          </a:p>
          <a:p>
            <a:pPr>
              <a:buFont typeface="Arial" panose="020B0604020202020204" pitchFamily="34" charset="0"/>
              <a:buChar char="•"/>
            </a:pPr>
            <a:endParaRPr lang="tr-TR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Proje sonucu uygun araçlar kullanılarak sunulmuştur.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Belirlenen hedeflere ulaşılmıştır ve ortaklar değerlendirmeye katılmıştır.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mtClean="0">
                <a:solidFill>
                  <a:schemeClr val="tx1"/>
                </a:solidFill>
              </a:rPr>
              <a:t>Anket, proje değerlendirme raporu</a:t>
            </a:r>
          </a:p>
          <a:p>
            <a:pPr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3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728353" y="1749864"/>
            <a:ext cx="8559845" cy="365124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tr-TR" smtClean="0">
                <a:solidFill>
                  <a:schemeClr val="tx1"/>
                </a:solidFill>
              </a:rPr>
              <a:t>Bu kriterlere ek olarak Proje Kurucularına +5 puan verilecektir.</a:t>
            </a:r>
          </a:p>
          <a:p>
            <a:pPr>
              <a:buFont typeface="+mj-lt"/>
              <a:buAutoNum type="arabicPeriod"/>
            </a:pPr>
            <a:endParaRPr lang="tr-TR" smtClean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tr-TR" smtClean="0">
                <a:solidFill>
                  <a:schemeClr val="tx1"/>
                </a:solidFill>
              </a:rPr>
              <a:t>eTwinning Projelerinde FATİH Projesi kapsamında sağlanan donanımları (akıllı tahta , tablet vb) ve EBA kapsamında sunulan içerikleri etkin bir şekilde kullanan ve eTwinning Kalite Etiketi almaya hak kazanan ilk on (10) öğretmen ödüllendirilecektir. Kalite etiketi başvurunuzda </a:t>
            </a:r>
            <a:r>
              <a:rPr lang="tr-TR" b="1" smtClean="0">
                <a:solidFill>
                  <a:schemeClr val="tx1"/>
                </a:solidFill>
              </a:rPr>
              <a:t>FATİH ve EBA donanımını ve alt yapısını kullandığınızı belirtmeniz gerekmektedir.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2"/>
          <p:cNvSpPr txBox="1">
            <a:spLocks/>
          </p:cNvSpPr>
          <p:nvPr/>
        </p:nvSpPr>
        <p:spPr>
          <a:xfrm>
            <a:off x="845919" y="1945806"/>
            <a:ext cx="8559845" cy="365124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+mj-lt"/>
              <a:buAutoNum type="arabicPeriod" startAt="3"/>
            </a:pPr>
            <a:r>
              <a:rPr lang="tr-TR" dirty="0" smtClean="0">
                <a:solidFill>
                  <a:schemeClr val="tx1"/>
                </a:solidFill>
              </a:rPr>
              <a:t>Materyaller kısmına yüklediğiniz dokümanları sayfalar kısmına bir proje düzeni içerisinde yüklemeniz gerekmektedir.</a:t>
            </a:r>
          </a:p>
          <a:p>
            <a:pPr>
              <a:buFont typeface="+mj-lt"/>
              <a:buAutoNum type="arabicPeriod" startAt="3"/>
            </a:pPr>
            <a:endParaRPr lang="tr-TR" dirty="0" smtClean="0">
              <a:solidFill>
                <a:schemeClr val="tx1"/>
              </a:solidFill>
            </a:endParaRPr>
          </a:p>
          <a:p>
            <a:pPr>
              <a:buFont typeface="+mj-lt"/>
              <a:buAutoNum type="arabicPeriod" startAt="3"/>
            </a:pPr>
            <a:r>
              <a:rPr lang="tr-TR" dirty="0" smtClean="0">
                <a:solidFill>
                  <a:schemeClr val="tx1"/>
                </a:solidFill>
              </a:rPr>
              <a:t>Projelerin değerlendirilmesi  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12.09.2016</a:t>
            </a:r>
            <a:r>
              <a:rPr lang="tr-TR" dirty="0" smtClean="0">
                <a:solidFill>
                  <a:schemeClr val="tx1"/>
                </a:solidFill>
              </a:rPr>
              <a:t> Pazartesi günü tamamlanacaktır.</a:t>
            </a:r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62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73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833411"/>
              </p:ext>
            </p:extLst>
          </p:nvPr>
        </p:nvGraphicFramePr>
        <p:xfrm>
          <a:off x="478575" y="1346658"/>
          <a:ext cx="8521734" cy="419912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197876">
                  <a:extLst>
                    <a:ext uri="{9D8B030D-6E8A-4147-A177-3AD203B41FA5}">
                      <a16:colId xmlns:a16="http://schemas.microsoft.com/office/drawing/2014/main" val="770190607"/>
                    </a:ext>
                  </a:extLst>
                </a:gridCol>
                <a:gridCol w="2269115">
                  <a:extLst>
                    <a:ext uri="{9D8B030D-6E8A-4147-A177-3AD203B41FA5}">
                      <a16:colId xmlns:a16="http://schemas.microsoft.com/office/drawing/2014/main" val="3518199423"/>
                    </a:ext>
                  </a:extLst>
                </a:gridCol>
                <a:gridCol w="2298310">
                  <a:extLst>
                    <a:ext uri="{9D8B030D-6E8A-4147-A177-3AD203B41FA5}">
                      <a16:colId xmlns:a16="http://schemas.microsoft.com/office/drawing/2014/main" val="2014487381"/>
                    </a:ext>
                  </a:extLst>
                </a:gridCol>
                <a:gridCol w="1756433">
                  <a:extLst>
                    <a:ext uri="{9D8B030D-6E8A-4147-A177-3AD203B41FA5}">
                      <a16:colId xmlns:a16="http://schemas.microsoft.com/office/drawing/2014/main" val="1779618305"/>
                    </a:ext>
                  </a:extLst>
                </a:gridCol>
              </a:tblGrid>
              <a:tr h="23101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İller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Kalite Ödülleri başvuru sayısı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Ulusal kalite ödülü alan proje sayısı 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Ulusal kalite ödülü alan öğretmen sayısı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970216"/>
                  </a:ext>
                </a:extLst>
              </a:tr>
              <a:tr h="377802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Ağrı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592928"/>
                  </a:ext>
                </a:extLst>
              </a:tr>
              <a:tr h="377802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Bitlis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039628"/>
                  </a:ext>
                </a:extLst>
              </a:tr>
              <a:tr h="377802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Hakkari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663367"/>
                  </a:ext>
                </a:extLst>
              </a:tr>
              <a:tr h="377802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Muş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427595"/>
                  </a:ext>
                </a:extLst>
              </a:tr>
              <a:tr h="377802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Van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tr-TR" sz="2000" b="1" dirty="0">
                        <a:solidFill>
                          <a:srgbClr val="C0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775014"/>
                  </a:ext>
                </a:extLst>
              </a:tr>
            </a:tbl>
          </a:graphicData>
        </a:graphic>
      </p:graphicFrame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20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799" y="771525"/>
            <a:ext cx="92310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b="1" dirty="0">
                <a:solidFill>
                  <a:srgbClr val="333333"/>
                </a:solidFill>
                <a:latin typeface="Tahoma" panose="020B0604030504040204" pitchFamily="34" charset="0"/>
              </a:rPr>
              <a:t>AVRUPA KALİTE ETİKETİ – Başvuru yapmanız gerekmez</a:t>
            </a:r>
            <a:r>
              <a:rPr lang="tr-TR" sz="2400" b="1" dirty="0" smtClean="0">
                <a:solidFill>
                  <a:srgbClr val="333333"/>
                </a:solidFill>
                <a:latin typeface="Tahoma" panose="020B0604030504040204" pitchFamily="34" charset="0"/>
              </a:rPr>
              <a:t>!</a:t>
            </a:r>
          </a:p>
          <a:p>
            <a:pPr algn="just"/>
            <a:endParaRPr lang="tr-TR" sz="2400" dirty="0">
              <a:solidFill>
                <a:srgbClr val="333333"/>
              </a:solidFill>
              <a:latin typeface="Tahoma" panose="020B0604030504040204" pitchFamily="34" charset="0"/>
            </a:endParaRPr>
          </a:p>
          <a:p>
            <a:pPr algn="just"/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Avrupa Kalite Etiketi, ikinci bir başarı işaretidir ve Ekim 2012’den itibaren, belli özelliklere sahip bir projede yer alan okullara Merkezi Destek Servisi tarafından verilecektir. </a:t>
            </a:r>
            <a:endParaRPr lang="tr-TR" sz="2400" dirty="0" smtClean="0">
              <a:solidFill>
                <a:srgbClr val="333333"/>
              </a:solidFill>
              <a:latin typeface="Tahoma" panose="020B0604030504040204" pitchFamily="34" charset="0"/>
            </a:endParaRPr>
          </a:p>
          <a:p>
            <a:pPr algn="just"/>
            <a:endParaRPr lang="tr-TR" sz="2400" dirty="0">
              <a:solidFill>
                <a:srgbClr val="333333"/>
              </a:solidFill>
              <a:latin typeface="Tahoma" panose="020B0604030504040204" pitchFamily="34" charset="0"/>
            </a:endParaRPr>
          </a:p>
          <a:p>
            <a:pPr algn="just"/>
            <a:r>
              <a:rPr lang="tr-TR" sz="2400" dirty="0" smtClean="0">
                <a:solidFill>
                  <a:srgbClr val="333333"/>
                </a:solidFill>
                <a:latin typeface="Tahoma" panose="020B0604030504040204" pitchFamily="34" charset="0"/>
              </a:rPr>
              <a:t>Söz 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konusu özellikler şunlardır</a:t>
            </a:r>
            <a:r>
              <a:rPr lang="tr-TR" sz="2400" dirty="0" smtClean="0">
                <a:solidFill>
                  <a:srgbClr val="333333"/>
                </a:solidFill>
                <a:latin typeface="Tahoma" panose="020B0604030504040204" pitchFamily="34" charset="0"/>
              </a:rPr>
              <a:t>:</a:t>
            </a:r>
          </a:p>
          <a:p>
            <a:pPr algn="just"/>
            <a:endParaRPr lang="tr-TR" sz="2400" dirty="0">
              <a:solidFill>
                <a:srgbClr val="333333"/>
              </a:solidFill>
              <a:latin typeface="Tahoma" panose="020B0604030504040204" pitchFamily="34" charset="0"/>
            </a:endParaRPr>
          </a:p>
          <a:p>
            <a:pPr algn="just"/>
            <a:r>
              <a:rPr lang="tr-TR" sz="2400" dirty="0" smtClean="0">
                <a:solidFill>
                  <a:srgbClr val="333333"/>
                </a:solidFill>
                <a:latin typeface="Tahoma" panose="020B0604030504040204" pitchFamily="34" charset="0"/>
              </a:rPr>
              <a:t>1. Bir 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tarama sürecinden sonra, en az iki Ulusal Destek Servisi tarafından Avrupa Kalite Etiketi için önerilmiş olması.</a:t>
            </a:r>
          </a:p>
          <a:p>
            <a:pPr algn="just"/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2. </a:t>
            </a:r>
            <a:r>
              <a:rPr lang="tr-TR" sz="2400" dirty="0" smtClean="0">
                <a:solidFill>
                  <a:srgbClr val="333333"/>
                </a:solidFill>
                <a:latin typeface="Tahoma" panose="020B0604030504040204" pitchFamily="34" charset="0"/>
              </a:rPr>
              <a:t>En 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az iki ortağın daha önce Ulusal Kalite Etiketini almış olması. Avrupa Kalite Etiketi, yılda sadece bir defa verilmekte ve </a:t>
            </a:r>
            <a:r>
              <a:rPr lang="tr-TR" sz="2400" dirty="0" err="1">
                <a:solidFill>
                  <a:srgbClr val="333333"/>
                </a:solidFill>
                <a:latin typeface="Tahoma" panose="020B0604030504040204" pitchFamily="34" charset="0"/>
              </a:rPr>
              <a:t>eTwinning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 </a:t>
            </a:r>
            <a:r>
              <a:rPr lang="tr-TR" sz="2400" dirty="0" err="1">
                <a:solidFill>
                  <a:srgbClr val="333333"/>
                </a:solidFill>
                <a:latin typeface="Tahoma" panose="020B0604030504040204" pitchFamily="34" charset="0"/>
              </a:rPr>
              <a:t>Portalı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 üzerinden duyurulmaktadır.</a:t>
            </a:r>
          </a:p>
          <a:p>
            <a:pPr algn="just"/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 Avrupa </a:t>
            </a:r>
            <a:r>
              <a:rPr lang="tr-TR" sz="2400" dirty="0" err="1">
                <a:solidFill>
                  <a:srgbClr val="333333"/>
                </a:solidFill>
                <a:latin typeface="Tahoma" panose="020B0604030504040204" pitchFamily="34" charset="0"/>
              </a:rPr>
              <a:t>eTwinning</a:t>
            </a:r>
            <a:r>
              <a:rPr lang="tr-TR" sz="2400" dirty="0">
                <a:solidFill>
                  <a:srgbClr val="333333"/>
                </a:solidFill>
                <a:latin typeface="Tahoma" panose="020B0604030504040204" pitchFamily="34" charset="0"/>
              </a:rPr>
              <a:t> Ödülleri yarışmasına katılmak için bir Avrupa Kalite Etiketine sahip olmanız gerekmektedir.</a:t>
            </a:r>
            <a:endParaRPr lang="tr-TR" sz="2400" b="0" i="0" dirty="0">
              <a:solidFill>
                <a:srgbClr val="333333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4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733480"/>
              </p:ext>
            </p:extLst>
          </p:nvPr>
        </p:nvGraphicFramePr>
        <p:xfrm>
          <a:off x="862149" y="1024179"/>
          <a:ext cx="8046720" cy="441634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75364">
                  <a:extLst>
                    <a:ext uri="{9D8B030D-6E8A-4147-A177-3AD203B41FA5}">
                      <a16:colId xmlns:a16="http://schemas.microsoft.com/office/drawing/2014/main" val="641732288"/>
                    </a:ext>
                  </a:extLst>
                </a:gridCol>
                <a:gridCol w="2142630">
                  <a:extLst>
                    <a:ext uri="{9D8B030D-6E8A-4147-A177-3AD203B41FA5}">
                      <a16:colId xmlns:a16="http://schemas.microsoft.com/office/drawing/2014/main" val="2811518562"/>
                    </a:ext>
                  </a:extLst>
                </a:gridCol>
                <a:gridCol w="2170199">
                  <a:extLst>
                    <a:ext uri="{9D8B030D-6E8A-4147-A177-3AD203B41FA5}">
                      <a16:colId xmlns:a16="http://schemas.microsoft.com/office/drawing/2014/main" val="164655606"/>
                    </a:ext>
                  </a:extLst>
                </a:gridCol>
                <a:gridCol w="1658527">
                  <a:extLst>
                    <a:ext uri="{9D8B030D-6E8A-4147-A177-3AD203B41FA5}">
                      <a16:colId xmlns:a16="http://schemas.microsoft.com/office/drawing/2014/main" val="3953081014"/>
                    </a:ext>
                  </a:extLst>
                </a:gridCol>
              </a:tblGrid>
              <a:tr h="2207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İller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Kalite Ödülleri başvuru sayısı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Avrupa kalite ödülü alan proje sayısı 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C00000"/>
                          </a:solidFill>
                          <a:effectLst/>
                        </a:rPr>
                        <a:t>2015 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Avrupa kalite ödülü alan öğretmen sayısı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194933"/>
                  </a:ext>
                </a:extLst>
              </a:tr>
              <a:tr h="47865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Ağrı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408846"/>
                  </a:ext>
                </a:extLst>
              </a:tr>
              <a:tr h="406456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Bitlis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451642"/>
                  </a:ext>
                </a:extLst>
              </a:tr>
              <a:tr h="441404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Hakkari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392931"/>
                  </a:ext>
                </a:extLst>
              </a:tr>
              <a:tr h="441404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Muş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109805"/>
                  </a:ext>
                </a:extLst>
              </a:tr>
              <a:tr h="441404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Van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>
                          <a:solidFill>
                            <a:srgbClr val="C00000"/>
                          </a:solidFill>
                          <a:latin typeface="Arial Black" panose="020B0A04020102020204" pitchFamily="34" charset="0"/>
                        </a:rPr>
                        <a:t>0</a:t>
                      </a:r>
                      <a:endParaRPr lang="tr-TR" b="1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95914"/>
                  </a:ext>
                </a:extLst>
              </a:tr>
            </a:tbl>
          </a:graphicData>
        </a:graphic>
      </p:graphicFrame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96" y="143283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4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748"/>
          <a:stretch/>
        </p:blipFill>
        <p:spPr>
          <a:xfrm>
            <a:off x="624840" y="1173480"/>
            <a:ext cx="10226040" cy="387096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57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7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r="15831"/>
          <a:stretch/>
        </p:blipFill>
        <p:spPr>
          <a:xfrm>
            <a:off x="844323" y="1836418"/>
            <a:ext cx="8234363" cy="4642757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669524" y="936861"/>
            <a:ext cx="4943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bg2"/>
                </a:solidFill>
                <a:latin typeface="Verdana" panose="020B0604030504040204" pitchFamily="34" charset="0"/>
              </a:rPr>
              <a:t>Avrupa </a:t>
            </a:r>
            <a:r>
              <a:rPr lang="tr-TR" sz="2800" dirty="0" err="1">
                <a:solidFill>
                  <a:schemeClr val="bg2"/>
                </a:solidFill>
                <a:latin typeface="Verdana" panose="020B0604030504040204" pitchFamily="34" charset="0"/>
              </a:rPr>
              <a:t>eTwinning</a:t>
            </a:r>
            <a:r>
              <a:rPr lang="tr-TR" sz="2800" dirty="0">
                <a:solidFill>
                  <a:schemeClr val="bg2"/>
                </a:solidFill>
                <a:latin typeface="Verdana" panose="020B0604030504040204" pitchFamily="34" charset="0"/>
              </a:rPr>
              <a:t> Ödülleri</a:t>
            </a:r>
            <a:endParaRPr lang="tr-TR" sz="2800" dirty="0">
              <a:solidFill>
                <a:schemeClr val="bg2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6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8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659" y="1012507"/>
            <a:ext cx="7760655" cy="331565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444677" y="4753094"/>
            <a:ext cx="5812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dirty="0">
                <a:solidFill>
                  <a:srgbClr val="444444"/>
                </a:solidFill>
                <a:latin typeface="Calibri" panose="020F0502020204030204" pitchFamily="34" charset="0"/>
              </a:rPr>
              <a:t>Azerbaycan, Ermenistan, Gürcistan, Moldova, Ukrayna</a:t>
            </a:r>
            <a:endParaRPr lang="tr-TR" sz="2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27" y="28515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6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83" y="704982"/>
            <a:ext cx="4990011" cy="513292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740228" y="2275004"/>
            <a:ext cx="2891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dirty="0"/>
              <a:t>EBA (Eğitim ve Bilişim Ağı)’</a:t>
            </a:r>
            <a:r>
              <a:rPr lang="tr-TR" dirty="0" err="1"/>
              <a:t>na</a:t>
            </a:r>
            <a:r>
              <a:rPr lang="tr-TR" dirty="0"/>
              <a:t> </a:t>
            </a:r>
            <a:r>
              <a:rPr lang="tr-TR" dirty="0" err="1"/>
              <a:t>eTwinning</a:t>
            </a:r>
            <a:r>
              <a:rPr lang="tr-TR" dirty="0"/>
              <a:t> entegrasyonu tamamlanmıştır.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30" y="0"/>
            <a:ext cx="22669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60" t="10975" r="10079" b="12574"/>
          <a:stretch/>
        </p:blipFill>
        <p:spPr>
          <a:xfrm>
            <a:off x="444137" y="339635"/>
            <a:ext cx="8856617" cy="527739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899954" y="1175657"/>
            <a:ext cx="182880" cy="209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666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800" y="1321134"/>
            <a:ext cx="6756669" cy="520961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925211" y="3675887"/>
            <a:ext cx="1923555" cy="86921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Satır Belirtme Çizgisi 2 2"/>
          <p:cNvSpPr/>
          <p:nvPr/>
        </p:nvSpPr>
        <p:spPr>
          <a:xfrm>
            <a:off x="8025063" y="2565220"/>
            <a:ext cx="1937084" cy="136072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2454"/>
              <a:gd name="adj6" fmla="val -376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Portal sitemizden erişilebilmekte</a:t>
            </a:r>
            <a:endParaRPr lang="tr-TR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894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 9"/>
          <p:cNvGrpSpPr/>
          <p:nvPr/>
        </p:nvGrpSpPr>
        <p:grpSpPr>
          <a:xfrm>
            <a:off x="0" y="940526"/>
            <a:ext cx="9169500" cy="5826033"/>
            <a:chOff x="856152" y="1930400"/>
            <a:chExt cx="7736495" cy="4298053"/>
          </a:xfrm>
        </p:grpSpPr>
        <p:pic>
          <p:nvPicPr>
            <p:cNvPr id="8" name="Resim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6152" y="1930400"/>
              <a:ext cx="7736495" cy="4298053"/>
            </a:xfrm>
            <a:prstGeom prst="rect">
              <a:avLst/>
            </a:prstGeom>
          </p:spPr>
        </p:pic>
        <p:sp>
          <p:nvSpPr>
            <p:cNvPr id="9" name="Metin kutusu 8"/>
            <p:cNvSpPr txBox="1"/>
            <p:nvPr/>
          </p:nvSpPr>
          <p:spPr>
            <a:xfrm>
              <a:off x="3898231" y="5763125"/>
              <a:ext cx="437949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900" dirty="0" smtClean="0"/>
                <a:t>0              50             100            150            200           250           275            300       </a:t>
              </a:r>
              <a:endParaRPr lang="tr-TR" sz="900" dirty="0"/>
            </a:p>
          </p:txBody>
        </p:sp>
      </p:grp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47598" y="802641"/>
            <a:ext cx="8596668" cy="1320800"/>
          </a:xfrm>
        </p:spPr>
        <p:txBody>
          <a:bodyPr>
            <a:normAutofit/>
          </a:bodyPr>
          <a:lstStyle/>
          <a:p>
            <a:r>
              <a:rPr lang="tr-TR" dirty="0" smtClean="0"/>
              <a:t>Kullanıcı sayıları (Ekim 12 – Kasım 16)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17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85" y="919431"/>
            <a:ext cx="7479868" cy="559718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17576" y="968188"/>
            <a:ext cx="1658471" cy="3496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tır Belirtme Çizgisi 2 5"/>
          <p:cNvSpPr/>
          <p:nvPr/>
        </p:nvSpPr>
        <p:spPr>
          <a:xfrm>
            <a:off x="8858779" y="2652481"/>
            <a:ext cx="2060233" cy="10230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35557"/>
              <a:gd name="adj6" fmla="val -1737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Eğitim içerikleri menüsü </a:t>
            </a:r>
            <a:endParaRPr lang="tr-TR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1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Kurs listesi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/>
          </p:nvPr>
        </p:nvGraphicFramePr>
        <p:xfrm>
          <a:off x="587687" y="1585730"/>
          <a:ext cx="4253254" cy="4608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İçerik Yer Tutucusu 4"/>
          <p:cNvGraphicFramePr>
            <a:graphicFrameLocks/>
          </p:cNvGraphicFramePr>
          <p:nvPr>
            <p:extLst/>
          </p:nvPr>
        </p:nvGraphicFramePr>
        <p:xfrm>
          <a:off x="5002304" y="1568824"/>
          <a:ext cx="4249271" cy="4607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664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Kullanıcı sayıları (Nisan 2016)</a:t>
            </a:r>
            <a:endParaRPr lang="tr-TR" dirty="0"/>
          </a:p>
        </p:txBody>
      </p:sp>
      <p:graphicFrame>
        <p:nvGraphicFramePr>
          <p:cNvPr id="6" name="Grafik 5"/>
          <p:cNvGraphicFramePr>
            <a:graphicFrameLocks/>
          </p:cNvGraphicFramePr>
          <p:nvPr>
            <p:extLst/>
          </p:nvPr>
        </p:nvGraphicFramePr>
        <p:xfrm>
          <a:off x="3153051" y="1685364"/>
          <a:ext cx="7628966" cy="485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Yuvarlatılmış Dikdörtgen 6"/>
          <p:cNvSpPr/>
          <p:nvPr/>
        </p:nvSpPr>
        <p:spPr>
          <a:xfrm>
            <a:off x="340659" y="3074893"/>
            <a:ext cx="2635624" cy="103990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4812 Kullanıcı (Öğretmen)</a:t>
            </a:r>
            <a:endParaRPr lang="tr-TR" sz="2000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340659" y="1982693"/>
            <a:ext cx="2635624" cy="10399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26 </a:t>
            </a:r>
          </a:p>
          <a:p>
            <a:pPr algn="ctr"/>
            <a:r>
              <a:rPr lang="tr-TR" sz="2000" dirty="0" smtClean="0"/>
              <a:t>Kurs</a:t>
            </a:r>
            <a:endParaRPr lang="tr-TR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529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Başlangıç Düzeyi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3" y="2501153"/>
            <a:ext cx="3473325" cy="1443318"/>
          </a:xfrm>
        </p:spPr>
        <p:txBody>
          <a:bodyPr>
            <a:normAutofit fontScale="92500"/>
          </a:bodyPr>
          <a:lstStyle/>
          <a:p>
            <a:r>
              <a:rPr lang="tr-TR" dirty="0" err="1" smtClean="0"/>
              <a:t>eTwinning’e</a:t>
            </a:r>
            <a:r>
              <a:rPr lang="tr-TR" dirty="0" smtClean="0"/>
              <a:t> yeni başlayan öğretmenlere tavsiye edilen eğitimlerdir. </a:t>
            </a:r>
          </a:p>
          <a:p>
            <a:r>
              <a:rPr lang="tr-TR" dirty="0" smtClean="0"/>
              <a:t>9 farklı eğitim bulunmaktadır.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886" y="797859"/>
            <a:ext cx="5013383" cy="52023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258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Gelişim Düzeyi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501152"/>
            <a:ext cx="3389340" cy="2070847"/>
          </a:xfrm>
        </p:spPr>
        <p:txBody>
          <a:bodyPr>
            <a:normAutofit lnSpcReduction="10000"/>
          </a:bodyPr>
          <a:lstStyle/>
          <a:p>
            <a:r>
              <a:rPr lang="tr-TR" dirty="0" err="1" smtClean="0"/>
              <a:t>eTwinning’e</a:t>
            </a:r>
            <a:r>
              <a:rPr lang="tr-TR" dirty="0" smtClean="0"/>
              <a:t> projelerinde kendini bir adım ileriye taşımak isteyen öğretmenlere önerilen eğitimlerdir </a:t>
            </a:r>
          </a:p>
          <a:p>
            <a:r>
              <a:rPr lang="tr-TR" dirty="0" smtClean="0"/>
              <a:t>Toplam 8 farklı eğitim bulunmaktadır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435" y="968188"/>
            <a:ext cx="5165137" cy="42470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330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Teknoloji Kullanımı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501152"/>
            <a:ext cx="3383678" cy="2779060"/>
          </a:xfrm>
        </p:spPr>
        <p:txBody>
          <a:bodyPr>
            <a:normAutofit/>
          </a:bodyPr>
          <a:lstStyle/>
          <a:p>
            <a:r>
              <a:rPr lang="tr-TR" dirty="0" smtClean="0"/>
              <a:t>Eğitimde teknoloji kullanımına dair eğitimlerdir. </a:t>
            </a:r>
          </a:p>
          <a:p>
            <a:r>
              <a:rPr lang="tr-TR" dirty="0" smtClean="0"/>
              <a:t>Toplam 6 farklı eğitim bulunmaktadır.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Bu bölüm için iki adet FATİH ve EBA eğitimleri hazırlanmaktadır.</a:t>
            </a:r>
          </a:p>
          <a:p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634" y="1555936"/>
            <a:ext cx="5152144" cy="4378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057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Kodlama Eğitimi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501152"/>
            <a:ext cx="3383678" cy="2779060"/>
          </a:xfrm>
        </p:spPr>
        <p:txBody>
          <a:bodyPr>
            <a:normAutofit/>
          </a:bodyPr>
          <a:lstStyle/>
          <a:p>
            <a:r>
              <a:rPr lang="tr-TR" dirty="0" smtClean="0"/>
              <a:t>Dünyada en çok kullanılan kodlama eğitimi araçlarının kurslarıdır. </a:t>
            </a:r>
          </a:p>
          <a:p>
            <a:r>
              <a:rPr lang="tr-TR" dirty="0" smtClean="0"/>
              <a:t>Toplam 3 farklı eğitim bulunmaktadır. 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012" y="1762966"/>
            <a:ext cx="5708420" cy="30241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72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Çalıştaylar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471" y="770964"/>
            <a:ext cx="5929032" cy="55045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791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6642" t="8952" r="9521" b="8762"/>
          <a:stretch/>
        </p:blipFill>
        <p:spPr>
          <a:xfrm>
            <a:off x="561704" y="979714"/>
            <a:ext cx="8399416" cy="463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Çalıştaylar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639" y="253444"/>
            <a:ext cx="5887078" cy="6210109"/>
          </a:xfrm>
          <a:prstGeom prst="rect">
            <a:avLst/>
          </a:prstGeom>
        </p:spPr>
      </p:pic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336675" y="1810870"/>
            <a:ext cx="3050249" cy="2779060"/>
          </a:xfrm>
        </p:spPr>
        <p:txBody>
          <a:bodyPr>
            <a:normAutofit/>
          </a:bodyPr>
          <a:lstStyle/>
          <a:p>
            <a:r>
              <a:rPr lang="tr-TR" dirty="0" err="1" smtClean="0"/>
              <a:t>Çalıştaylar</a:t>
            </a:r>
            <a:r>
              <a:rPr lang="tr-TR" dirty="0" smtClean="0"/>
              <a:t> yüz yüze yapılan eğitim etkinliklerimizdir. </a:t>
            </a:r>
          </a:p>
          <a:p>
            <a:r>
              <a:rPr lang="tr-TR" dirty="0" smtClean="0"/>
              <a:t>Her bir etkinliğin programı yeri ve zamanı, </a:t>
            </a:r>
            <a:r>
              <a:rPr lang="tr-TR" dirty="0" err="1" smtClean="0"/>
              <a:t>çalıştaylar</a:t>
            </a:r>
            <a:r>
              <a:rPr lang="tr-TR" dirty="0" smtClean="0"/>
              <a:t> kareler eşliğinde sitemizden </a:t>
            </a:r>
            <a:r>
              <a:rPr lang="tr-TR" dirty="0" err="1" smtClean="0"/>
              <a:t>erişilebilinmektedir</a:t>
            </a:r>
            <a:r>
              <a:rPr lang="tr-TR" dirty="0" smtClean="0"/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595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Eğitici olmak isteyenler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160589"/>
            <a:ext cx="3020748" cy="3880773"/>
          </a:xfrm>
        </p:spPr>
        <p:txBody>
          <a:bodyPr>
            <a:normAutofit/>
          </a:bodyPr>
          <a:lstStyle/>
          <a:p>
            <a:r>
              <a:rPr lang="tr-TR" dirty="0" smtClean="0"/>
              <a:t>Eğitici olmak isteyen öğretmenler için , yardımcı video anlatımlar sitede yer almaktadır. </a:t>
            </a:r>
          </a:p>
          <a:p>
            <a:r>
              <a:rPr lang="tr-TR" dirty="0" smtClean="0"/>
              <a:t>Eğitici olmak, uzaktan eğitim nedir, </a:t>
            </a:r>
            <a:r>
              <a:rPr lang="tr-TR" dirty="0" err="1" smtClean="0"/>
              <a:t>portalın</a:t>
            </a:r>
            <a:r>
              <a:rPr lang="tr-TR" dirty="0" smtClean="0"/>
              <a:t> özellikleri, içerik geliştirme ve etik konularında içerikler bulunmaktadır. 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102" y="1633019"/>
            <a:ext cx="4959880" cy="46691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40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027" y="1072148"/>
            <a:ext cx="4752975" cy="4581525"/>
          </a:xfrm>
          <a:prstGeom prst="rect">
            <a:avLst/>
          </a:prstGeom>
        </p:spPr>
      </p:pic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677334" y="2693486"/>
            <a:ext cx="3425434" cy="99862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/>
              <a:t>Her kursun sonunda dijital bir sertifika verilmektedir.</a:t>
            </a:r>
            <a:endParaRPr lang="tr-TR" dirty="0"/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677334" y="968188"/>
            <a:ext cx="8596668" cy="962212"/>
          </a:xfrm>
        </p:spPr>
        <p:txBody>
          <a:bodyPr/>
          <a:lstStyle/>
          <a:p>
            <a:r>
              <a:rPr lang="tr-TR" dirty="0" smtClean="0"/>
              <a:t>Sertifikalar</a:t>
            </a:r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67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Webinarlar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51031" y="1930400"/>
            <a:ext cx="5771752" cy="4534794"/>
          </a:xfrm>
        </p:spPr>
        <p:txBody>
          <a:bodyPr>
            <a:noAutofit/>
          </a:bodyPr>
          <a:lstStyle/>
          <a:p>
            <a:endParaRPr lang="tr-TR" sz="2400" dirty="0" smtClean="0"/>
          </a:p>
          <a:p>
            <a:r>
              <a:rPr lang="tr-TR" sz="2400" dirty="0" err="1" smtClean="0"/>
              <a:t>Webinarlar</a:t>
            </a:r>
            <a:r>
              <a:rPr lang="tr-TR" sz="2400" dirty="0" smtClean="0"/>
              <a:t> bir </a:t>
            </a:r>
            <a:r>
              <a:rPr lang="tr-TR" sz="2400" dirty="0"/>
              <a:t>takvim </a:t>
            </a:r>
            <a:r>
              <a:rPr lang="tr-TR" sz="2400" dirty="0" smtClean="0"/>
              <a:t>dahilinde </a:t>
            </a:r>
            <a:r>
              <a:rPr lang="tr-TR" sz="2400" dirty="0"/>
              <a:t>eğitmen olarak </a:t>
            </a:r>
            <a:r>
              <a:rPr lang="tr-TR" sz="2400" dirty="0" smtClean="0"/>
              <a:t>gönüllü öğretmenler </a:t>
            </a:r>
            <a:r>
              <a:rPr lang="tr-TR" sz="2400" dirty="0"/>
              <a:t>tarafından verilmektedir. </a:t>
            </a:r>
            <a:endParaRPr lang="tr-TR" sz="2400" dirty="0" smtClean="0"/>
          </a:p>
          <a:p>
            <a:r>
              <a:rPr lang="tr-TR" sz="2400" dirty="0" smtClean="0"/>
              <a:t>Aralık </a:t>
            </a:r>
            <a:r>
              <a:rPr lang="tr-TR" sz="2400" dirty="0"/>
              <a:t>2015’dan bu güne kadar toplam </a:t>
            </a:r>
            <a:endParaRPr lang="tr-TR" sz="2400" dirty="0" smtClean="0"/>
          </a:p>
          <a:p>
            <a:pPr lvl="1"/>
            <a:r>
              <a:rPr lang="tr-TR" sz="2200" dirty="0" smtClean="0"/>
              <a:t>7 </a:t>
            </a:r>
            <a:r>
              <a:rPr lang="tr-TR" sz="2200" dirty="0"/>
              <a:t>kategoride </a:t>
            </a:r>
            <a:endParaRPr lang="tr-TR" sz="2200" dirty="0" smtClean="0"/>
          </a:p>
          <a:p>
            <a:pPr lvl="1"/>
            <a:r>
              <a:rPr lang="tr-TR" sz="2200" dirty="0" smtClean="0"/>
              <a:t>88 </a:t>
            </a:r>
            <a:r>
              <a:rPr lang="tr-TR" sz="2200" dirty="0"/>
              <a:t>adet </a:t>
            </a:r>
            <a:r>
              <a:rPr lang="tr-TR" sz="2200" dirty="0" err="1"/>
              <a:t>webinar</a:t>
            </a:r>
            <a:r>
              <a:rPr lang="tr-TR" sz="2200" dirty="0"/>
              <a:t> </a:t>
            </a:r>
            <a:endParaRPr lang="tr-TR" sz="2200" dirty="0" smtClean="0"/>
          </a:p>
          <a:p>
            <a:pPr lvl="1"/>
            <a:r>
              <a:rPr lang="tr-TR" sz="2200" dirty="0" smtClean="0"/>
              <a:t>24 </a:t>
            </a:r>
            <a:r>
              <a:rPr lang="tr-TR" sz="2200" dirty="0"/>
              <a:t>farklı </a:t>
            </a:r>
            <a:r>
              <a:rPr lang="tr-TR" sz="2200" dirty="0" smtClean="0"/>
              <a:t>eğitmen</a:t>
            </a:r>
          </a:p>
          <a:p>
            <a:pPr marL="457200" lvl="1" indent="0">
              <a:buNone/>
            </a:pPr>
            <a:r>
              <a:rPr lang="tr-TR" sz="2200" dirty="0" smtClean="0"/>
              <a:t> </a:t>
            </a:r>
            <a:r>
              <a:rPr lang="tr-TR" sz="2200" dirty="0"/>
              <a:t>tarafından verilmiştir.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98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Webinarlar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552" y="1613212"/>
            <a:ext cx="6720728" cy="48831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27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Metin kutusu 1"/>
          <p:cNvSpPr txBox="1">
            <a:spLocks noChangeArrowheads="1"/>
          </p:cNvSpPr>
          <p:nvPr/>
        </p:nvSpPr>
        <p:spPr bwMode="auto">
          <a:xfrm>
            <a:off x="4485958" y="1755145"/>
            <a:ext cx="57658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  <a:defRPr kumimoji="1" sz="3200">
                <a:solidFill>
                  <a:schemeClr val="accent2"/>
                </a:solidFill>
                <a:latin typeface="Book Antiqua" panose="020406020503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75000"/>
              <a:buFont typeface="Monotype Sorts" pitchFamily="2" charset="2"/>
              <a:buChar char="u"/>
              <a:defRPr kumimoji="1" sz="2800">
                <a:solidFill>
                  <a:schemeClr val="accent2"/>
                </a:solidFill>
                <a:latin typeface="Book Antiqua" panose="020406020503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400">
                <a:solidFill>
                  <a:schemeClr val="accent2"/>
                </a:solidFill>
                <a:latin typeface="Book Antiqua" panose="0204060205030503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Book Antiqua" panose="0204060205030503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tr-TR" altLang="tr-TR" sz="2400" dirty="0">
              <a:solidFill>
                <a:schemeClr val="bg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Dr. Hülya BAL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Ulusal Destek Servisi, NSS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İl </a:t>
            </a:r>
            <a:r>
              <a:rPr kumimoji="0" lang="tr-TR" altLang="tr-TR" b="1" dirty="0" err="1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eTwinning</a:t>
            </a: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kumimoji="0" lang="tr-TR" altLang="tr-TR" b="1" dirty="0" err="1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koordinatöleri</a:t>
            </a: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Sorumlusu/</a:t>
            </a:r>
            <a:r>
              <a:rPr kumimoji="0" lang="tr-TR" altLang="tr-TR" b="1" dirty="0" err="1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Ambassador</a:t>
            </a:r>
            <a:endParaRPr kumimoji="0" lang="tr-TR" altLang="tr-TR" b="1" dirty="0">
              <a:solidFill>
                <a:schemeClr val="bg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mail: </a:t>
            </a: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  <a:hlinkClick r:id="rId2"/>
              </a:rPr>
              <a:t>etwhlybl06@gmail.com</a:t>
            </a:r>
            <a:endParaRPr kumimoji="0" lang="tr-TR" altLang="tr-TR" b="1" dirty="0">
              <a:solidFill>
                <a:schemeClr val="bg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0" lang="tr-TR" altLang="tr-TR" b="1" dirty="0">
                <a:solidFill>
                  <a:schemeClr val="bg2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Telefon: 0 541 419 42 19</a:t>
            </a:r>
            <a:endParaRPr kumimoji="0" lang="tr-TR" altLang="tr-TR" sz="2400" dirty="0">
              <a:solidFill>
                <a:schemeClr val="bg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tr-TR" altLang="tr-TR" sz="2400" dirty="0">
              <a:solidFill>
                <a:schemeClr val="bg2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79158" y="590082"/>
            <a:ext cx="8229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392" tIns="34196" rIns="68392" bIns="3419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itchFamily="2" charset="2"/>
              <a:buChar char="u"/>
              <a:defRPr kumimoji="1" sz="3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Monotype Sorts" pitchFamily="2" charset="2"/>
              <a:buChar char="u"/>
              <a:defRPr kumimoji="1" sz="2800">
                <a:solidFill>
                  <a:schemeClr val="accent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400">
                <a:solidFill>
                  <a:schemeClr val="accent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Monotype Sorts" pitchFamily="2" charset="2"/>
              <a:buChar char="u"/>
              <a:defRPr kumimoji="1" sz="2000">
                <a:solidFill>
                  <a:schemeClr val="accent2"/>
                </a:solidFill>
                <a:latin typeface="+mn-lt"/>
              </a:defRPr>
            </a:lvl9pPr>
          </a:lstStyle>
          <a:p>
            <a:pPr marL="257175" indent="-257175" algn="ctr" defTabSz="684213" eaLnBrk="1" hangingPunct="1">
              <a:buNone/>
              <a:defRPr/>
            </a:pPr>
            <a:r>
              <a:rPr lang="tr-TR" altLang="tr-TR" b="1" kern="0" dirty="0">
                <a:solidFill>
                  <a:srgbClr val="990033"/>
                </a:solidFill>
              </a:rPr>
              <a:t>TEŞEKKÜR EDERİM.</a:t>
            </a:r>
          </a:p>
          <a:p>
            <a:pPr marL="257175" indent="-257175" defTabSz="684213" eaLnBrk="1" hangingPunct="1">
              <a:buNone/>
              <a:defRPr/>
            </a:pPr>
            <a:r>
              <a:rPr lang="tr-TR" altLang="tr-TR" kern="0" dirty="0">
                <a:solidFill>
                  <a:srgbClr val="990033"/>
                </a:solidFill>
              </a:rPr>
              <a:t>           </a:t>
            </a:r>
          </a:p>
          <a:p>
            <a:pPr marL="257175" indent="-257175" defTabSz="684213" eaLnBrk="1" hangingPunct="1">
              <a:buNone/>
              <a:defRPr/>
            </a:pPr>
            <a:endParaRPr lang="tr-TR" altLang="tr-TR" kern="0" dirty="0">
              <a:solidFill>
                <a:srgbClr val="990033"/>
              </a:solidFill>
            </a:endParaRPr>
          </a:p>
          <a:p>
            <a:pPr marL="257175" indent="-257175" algn="r" defTabSz="684213" eaLnBrk="1" hangingPunct="1">
              <a:buNone/>
              <a:defRPr/>
            </a:pPr>
            <a:endParaRPr lang="tr-TR" altLang="tr-TR" kern="0" dirty="0">
              <a:solidFill>
                <a:srgbClr val="990033"/>
              </a:solidFill>
            </a:endParaRPr>
          </a:p>
        </p:txBody>
      </p:sp>
      <p:pic>
        <p:nvPicPr>
          <p:cNvPr id="148484" name="Picture 2" descr="https://encrypted-tbn0.gstatic.com/images?q=tbn:ANd9GcTg7YhKajDsHOJDo9mtkInA-zvs711_t6DrItqYzId-X1-Hc8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7"/>
          <a:stretch>
            <a:fillRect/>
          </a:stretch>
        </p:blipFill>
        <p:spPr bwMode="auto">
          <a:xfrm>
            <a:off x="106681" y="1890085"/>
            <a:ext cx="3916046" cy="351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90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76981" y="1608357"/>
            <a:ext cx="8126095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en-US" sz="2800" dirty="0">
                <a:solidFill>
                  <a:srgbClr val="0070C0"/>
                </a:solidFill>
              </a:rPr>
              <a:t>www.etwinning.net</a:t>
            </a:r>
          </a:p>
          <a:p>
            <a:pPr eaLnBrk="1" hangingPunct="1">
              <a:defRPr/>
            </a:pPr>
            <a:r>
              <a:rPr lang="tr-TR" altLang="en-US" sz="2800" dirty="0">
                <a:solidFill>
                  <a:srgbClr val="0070C0"/>
                </a:solidFill>
              </a:rPr>
              <a:t>http://etwinning.meb.gov.tr</a:t>
            </a:r>
          </a:p>
          <a:p>
            <a:pPr eaLnBrk="1" hangingPunct="1">
              <a:defRPr/>
            </a:pPr>
            <a:endParaRPr lang="tr-TR" altLang="en-US" sz="2800" dirty="0">
              <a:solidFill>
                <a:srgbClr val="0070C0"/>
              </a:solidFill>
            </a:endParaRPr>
          </a:p>
          <a:p>
            <a:pPr eaLnBrk="1" hangingPunct="1">
              <a:defRPr/>
            </a:pPr>
            <a:r>
              <a:rPr lang="tr-TR" altLang="en-US" sz="2800" dirty="0">
                <a:solidFill>
                  <a:srgbClr val="0070C0"/>
                </a:solidFill>
              </a:rPr>
              <a:t>https://www.facebook.com/groups/tretwinning/</a:t>
            </a:r>
          </a:p>
          <a:p>
            <a:pPr eaLnBrk="1" hangingPunct="1">
              <a:defRPr/>
            </a:pPr>
            <a:r>
              <a:rPr lang="tr-TR" sz="2800" dirty="0">
                <a:solidFill>
                  <a:srgbClr val="0070C0"/>
                </a:solidFill>
                <a:hlinkClick r:id="rId2"/>
              </a:rPr>
              <a:t>http://twitter.com/tretwinning</a:t>
            </a:r>
            <a:r>
              <a:rPr lang="tr-TR" sz="2800" dirty="0">
                <a:solidFill>
                  <a:srgbClr val="0070C0"/>
                </a:solidFill>
              </a:rPr>
              <a:t> </a:t>
            </a:r>
            <a:endParaRPr lang="tr-TR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276980" y="3855126"/>
            <a:ext cx="8126095" cy="954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altLang="en-US" sz="2800" dirty="0">
                <a:solidFill>
                  <a:srgbClr val="0070C0"/>
                </a:solidFill>
                <a:hlinkClick r:id="rId3"/>
              </a:rPr>
              <a:t>tretwinning@gmail.com</a:t>
            </a:r>
            <a:endParaRPr lang="tr-TR" altLang="en-US" sz="28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tr-TR" altLang="en-US" sz="2800" dirty="0">
                <a:solidFill>
                  <a:srgbClr val="0070C0"/>
                </a:solidFill>
                <a:hlinkClick r:id="rId4"/>
              </a:rPr>
              <a:t>tretwinning@meb.gov.tr</a:t>
            </a:r>
            <a:endParaRPr lang="tr-TR" altLang="en-US" sz="2800" dirty="0">
              <a:solidFill>
                <a:srgbClr val="0070C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2" y="2731741"/>
            <a:ext cx="768752" cy="64062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68" y="3372368"/>
            <a:ext cx="577909" cy="57942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3" y="4105747"/>
            <a:ext cx="656224" cy="70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0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zik Nasıl Çalışılı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705394"/>
            <a:ext cx="11430000" cy="539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96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cdn.posta.com.tr/editor/HD/6/6/2015/fft2mm7035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37" y="557981"/>
            <a:ext cx="11054051" cy="546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274" y="631112"/>
            <a:ext cx="7663271" cy="492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9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5547" t="6033" r="6487" b="6305"/>
          <a:stretch/>
        </p:blipFill>
        <p:spPr>
          <a:xfrm>
            <a:off x="313508" y="0"/>
            <a:ext cx="8699864" cy="607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5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71" y="556124"/>
            <a:ext cx="881062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2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Kristal">
  <a:themeElements>
    <a:clrScheme name="Özel 7">
      <a:dk1>
        <a:sysClr val="windowText" lastClr="000000"/>
      </a:dk1>
      <a:lt1>
        <a:sysClr val="window" lastClr="FFFFFF"/>
      </a:lt1>
      <a:dk2>
        <a:srgbClr val="39302A"/>
      </a:dk2>
      <a:lt2>
        <a:srgbClr val="000000"/>
      </a:lt2>
      <a:accent1>
        <a:srgbClr val="F6CF3F"/>
      </a:accent1>
      <a:accent2>
        <a:srgbClr val="230871"/>
      </a:accent2>
      <a:accent3>
        <a:srgbClr val="230871"/>
      </a:accent3>
      <a:accent4>
        <a:srgbClr val="FBE7AA"/>
      </a:accent4>
      <a:accent5>
        <a:srgbClr val="F6CF3F"/>
      </a:accent5>
      <a:accent6>
        <a:srgbClr val="230871"/>
      </a:accent6>
      <a:hlink>
        <a:srgbClr val="230871"/>
      </a:hlink>
      <a:folHlink>
        <a:srgbClr val="8A7DA5"/>
      </a:folHlink>
    </a:clrScheme>
    <a:fontScheme name="Kristal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2145</TotalTime>
  <Words>952</Words>
  <Application>Microsoft Office PowerPoint</Application>
  <PresentationFormat>Geniş ekran</PresentationFormat>
  <Paragraphs>288</Paragraphs>
  <Slides>46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10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57" baseType="lpstr">
      <vt:lpstr>MS PGothic</vt:lpstr>
      <vt:lpstr>Arial</vt:lpstr>
      <vt:lpstr>Arial Black</vt:lpstr>
      <vt:lpstr>Calibri</vt:lpstr>
      <vt:lpstr>Monotype Sorts</vt:lpstr>
      <vt:lpstr>Tahoma</vt:lpstr>
      <vt:lpstr>Times New Roman</vt:lpstr>
      <vt:lpstr>Trebuchet MS</vt:lpstr>
      <vt:lpstr>Verdana</vt:lpstr>
      <vt:lpstr>Wingdings 3</vt:lpstr>
      <vt:lpstr>Kristal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Kullanıcı sayıları (Ekim 12 – Kasım 16)</vt:lpstr>
      <vt:lpstr>PowerPoint Sunusu</vt:lpstr>
      <vt:lpstr>Kurs listesi</vt:lpstr>
      <vt:lpstr>Kullanıcı sayıları (Nisan 2016)</vt:lpstr>
      <vt:lpstr>Başlangıç Düzeyi</vt:lpstr>
      <vt:lpstr>Gelişim Düzeyi</vt:lpstr>
      <vt:lpstr>Teknoloji Kullanımı</vt:lpstr>
      <vt:lpstr>Kodlama Eğitimi</vt:lpstr>
      <vt:lpstr>Çalıştaylar</vt:lpstr>
      <vt:lpstr>Çalıştaylar</vt:lpstr>
      <vt:lpstr>Eğitici olmak isteyenler</vt:lpstr>
      <vt:lpstr>Sertifikalar</vt:lpstr>
      <vt:lpstr>Webinarlar</vt:lpstr>
      <vt:lpstr>Webinarlar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BTÖ 719 – Çevrim içi Öğrenme: Kuram ve Uygulama Dersi 2. Hafta</dc:title>
  <dc:creator>Zehra SAYIN</dc:creator>
  <cp:lastModifiedBy>Admin</cp:lastModifiedBy>
  <cp:revision>147</cp:revision>
  <dcterms:modified xsi:type="dcterms:W3CDTF">2016-05-17T19:49:02Z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6B7EB88A-9AA0-47C0-8A09-8C1C21517416</vt:lpwstr>
  </property>
  <property fmtid="{D5CDD505-2E9C-101B-9397-08002B2CF9AE}" pid="3" name="ArticulatePath">
    <vt:lpwstr>BTO719_Hafta1_2_ZehraSAYIN.pptx</vt:lpwstr>
  </property>
</Properties>
</file>