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89" r:id="rId1"/>
    <p:sldMasterId id="2147483713" r:id="rId2"/>
    <p:sldMasterId id="2147483701" r:id="rId3"/>
  </p:sldMasterIdLst>
  <p:notesMasterIdLst>
    <p:notesMasterId r:id="rId74"/>
  </p:notesMasterIdLst>
  <p:sldIdLst>
    <p:sldId id="256" r:id="rId4"/>
    <p:sldId id="339" r:id="rId5"/>
    <p:sldId id="375" r:id="rId6"/>
    <p:sldId id="376" r:id="rId7"/>
    <p:sldId id="378" r:id="rId8"/>
    <p:sldId id="379" r:id="rId9"/>
    <p:sldId id="380" r:id="rId10"/>
    <p:sldId id="381" r:id="rId11"/>
    <p:sldId id="382" r:id="rId12"/>
    <p:sldId id="383" r:id="rId13"/>
    <p:sldId id="384" r:id="rId14"/>
    <p:sldId id="385" r:id="rId15"/>
    <p:sldId id="386" r:id="rId16"/>
    <p:sldId id="387" r:id="rId17"/>
    <p:sldId id="388" r:id="rId18"/>
    <p:sldId id="389" r:id="rId19"/>
    <p:sldId id="390" r:id="rId20"/>
    <p:sldId id="391" r:id="rId21"/>
    <p:sldId id="311" r:id="rId22"/>
    <p:sldId id="312" r:id="rId23"/>
    <p:sldId id="313" r:id="rId24"/>
    <p:sldId id="314" r:id="rId25"/>
    <p:sldId id="346" r:id="rId26"/>
    <p:sldId id="350" r:id="rId27"/>
    <p:sldId id="351" r:id="rId28"/>
    <p:sldId id="352" r:id="rId29"/>
    <p:sldId id="353" r:id="rId30"/>
    <p:sldId id="354" r:id="rId31"/>
    <p:sldId id="373" r:id="rId32"/>
    <p:sldId id="374" r:id="rId33"/>
    <p:sldId id="355" r:id="rId34"/>
    <p:sldId id="356" r:id="rId35"/>
    <p:sldId id="357" r:id="rId36"/>
    <p:sldId id="358" r:id="rId37"/>
    <p:sldId id="360" r:id="rId38"/>
    <p:sldId id="361" r:id="rId39"/>
    <p:sldId id="362" r:id="rId40"/>
    <p:sldId id="363" r:id="rId41"/>
    <p:sldId id="364" r:id="rId42"/>
    <p:sldId id="365" r:id="rId43"/>
    <p:sldId id="366" r:id="rId44"/>
    <p:sldId id="392" r:id="rId45"/>
    <p:sldId id="393" r:id="rId46"/>
    <p:sldId id="395" r:id="rId47"/>
    <p:sldId id="368" r:id="rId48"/>
    <p:sldId id="369" r:id="rId49"/>
    <p:sldId id="370" r:id="rId50"/>
    <p:sldId id="316" r:id="rId51"/>
    <p:sldId id="331" r:id="rId52"/>
    <p:sldId id="340" r:id="rId53"/>
    <p:sldId id="319" r:id="rId54"/>
    <p:sldId id="321" r:id="rId55"/>
    <p:sldId id="332" r:id="rId56"/>
    <p:sldId id="322" r:id="rId57"/>
    <p:sldId id="341" r:id="rId58"/>
    <p:sldId id="348" r:id="rId59"/>
    <p:sldId id="328" r:id="rId60"/>
    <p:sldId id="342" r:id="rId61"/>
    <p:sldId id="343" r:id="rId62"/>
    <p:sldId id="344" r:id="rId63"/>
    <p:sldId id="334" r:id="rId64"/>
    <p:sldId id="336" r:id="rId65"/>
    <p:sldId id="337" r:id="rId66"/>
    <p:sldId id="338" r:id="rId67"/>
    <p:sldId id="335" r:id="rId68"/>
    <p:sldId id="333" r:id="rId69"/>
    <p:sldId id="371" r:id="rId70"/>
    <p:sldId id="372" r:id="rId71"/>
    <p:sldId id="325" r:id="rId72"/>
    <p:sldId id="330" r:id="rId73"/>
  </p:sldIdLst>
  <p:sldSz cx="12192000" cy="6858000"/>
  <p:notesSz cx="6858000" cy="9144000"/>
  <p:custDataLst>
    <p:tags r:id="rId75"/>
  </p:custData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Varsayılan Bölüm" id="{48A15A36-FD3B-401E-A0D2-20DEEE5D5154}">
          <p14:sldIdLst>
            <p14:sldId id="256"/>
            <p14:sldId id="339"/>
            <p14:sldId id="375"/>
            <p14:sldId id="376"/>
            <p14:sldId id="378"/>
            <p14:sldId id="379"/>
            <p14:sldId id="380"/>
            <p14:sldId id="381"/>
            <p14:sldId id="382"/>
            <p14:sldId id="383"/>
            <p14:sldId id="384"/>
            <p14:sldId id="385"/>
            <p14:sldId id="386"/>
            <p14:sldId id="387"/>
            <p14:sldId id="388"/>
            <p14:sldId id="389"/>
            <p14:sldId id="390"/>
            <p14:sldId id="391"/>
            <p14:sldId id="311"/>
            <p14:sldId id="312"/>
            <p14:sldId id="313"/>
            <p14:sldId id="314"/>
            <p14:sldId id="346"/>
            <p14:sldId id="350"/>
            <p14:sldId id="351"/>
            <p14:sldId id="352"/>
            <p14:sldId id="353"/>
            <p14:sldId id="354"/>
            <p14:sldId id="373"/>
            <p14:sldId id="374"/>
            <p14:sldId id="355"/>
            <p14:sldId id="356"/>
            <p14:sldId id="357"/>
            <p14:sldId id="358"/>
            <p14:sldId id="360"/>
            <p14:sldId id="361"/>
            <p14:sldId id="362"/>
            <p14:sldId id="363"/>
            <p14:sldId id="364"/>
            <p14:sldId id="365"/>
            <p14:sldId id="366"/>
            <p14:sldId id="392"/>
            <p14:sldId id="393"/>
            <p14:sldId id="395"/>
            <p14:sldId id="368"/>
            <p14:sldId id="369"/>
            <p14:sldId id="370"/>
            <p14:sldId id="316"/>
            <p14:sldId id="331"/>
            <p14:sldId id="340"/>
            <p14:sldId id="319"/>
            <p14:sldId id="321"/>
            <p14:sldId id="332"/>
            <p14:sldId id="322"/>
            <p14:sldId id="341"/>
            <p14:sldId id="348"/>
            <p14:sldId id="328"/>
            <p14:sldId id="342"/>
            <p14:sldId id="343"/>
            <p14:sldId id="344"/>
            <p14:sldId id="334"/>
            <p14:sldId id="336"/>
            <p14:sldId id="337"/>
            <p14:sldId id="338"/>
            <p14:sldId id="335"/>
            <p14:sldId id="333"/>
            <p14:sldId id="371"/>
            <p14:sldId id="372"/>
            <p14:sldId id="325"/>
            <p14:sldId id="330"/>
          </p14:sldIdLst>
        </p14:section>
        <p14:section name="Başlıksız Bölüm" id="{C00B5EA2-34C8-4431-BF13-65C651A697F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36A"/>
    <a:srgbClr val="230871"/>
    <a:srgbClr val="81C6E9"/>
    <a:srgbClr val="CFE6C0"/>
    <a:srgbClr val="FFE2A7"/>
    <a:srgbClr val="93E5FF"/>
    <a:srgbClr val="BDDCA8"/>
    <a:srgbClr val="A9D18E"/>
    <a:srgbClr val="FF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2" autoAdjust="0"/>
    <p:restoredTop sz="94434" autoAdjust="0"/>
  </p:normalViewPr>
  <p:slideViewPr>
    <p:cSldViewPr snapToGrid="0">
      <p:cViewPr varScale="1">
        <p:scale>
          <a:sx n="115" d="100"/>
          <a:sy n="115" d="100"/>
        </p:scale>
        <p:origin x="408" y="108"/>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BE15F-5DCC-43A8-A6B0-C2ACBB956879}"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tr-TR"/>
        </a:p>
      </dgm:t>
    </dgm:pt>
    <dgm:pt modelId="{A141F5BD-E2E2-40D7-9121-2CC49ABC9801}">
      <dgm:prSet phldrT="[Metin]" custT="1"/>
      <dgm:spPr/>
      <dgm:t>
        <a:bodyPr/>
        <a:lstStyle/>
        <a:p>
          <a:r>
            <a:rPr lang="tr-TR" sz="1600" b="0" i="0" dirty="0" smtClean="0"/>
            <a:t>Eğitim ve öğretimin teknoloji ile desteklenmesine yönelik işleri yürütmek.</a:t>
          </a:r>
          <a:endParaRPr lang="tr-TR" sz="1600" b="0" dirty="0"/>
        </a:p>
      </dgm:t>
    </dgm:pt>
    <dgm:pt modelId="{60A4F8B5-C2FB-4874-A175-34B43269F5E9}" type="parTrans" cxnId="{0B81C715-CE7E-49EE-B25F-5215AA1512EA}">
      <dgm:prSet/>
      <dgm:spPr/>
      <dgm:t>
        <a:bodyPr/>
        <a:lstStyle/>
        <a:p>
          <a:endParaRPr lang="tr-TR" sz="1600" b="0"/>
        </a:p>
      </dgm:t>
    </dgm:pt>
    <dgm:pt modelId="{5828A1F8-EC35-492B-BE9B-983C861AB1A0}" type="sibTrans" cxnId="{0B81C715-CE7E-49EE-B25F-5215AA1512EA}">
      <dgm:prSet/>
      <dgm:spPr/>
      <dgm:t>
        <a:bodyPr/>
        <a:lstStyle/>
        <a:p>
          <a:endParaRPr lang="tr-TR" sz="1600" b="0"/>
        </a:p>
      </dgm:t>
    </dgm:pt>
    <dgm:pt modelId="{0300ED8B-94A8-4DC6-8325-E12E617FACBA}">
      <dgm:prSet custT="1"/>
      <dgm:spPr/>
      <dgm:t>
        <a:bodyPr/>
        <a:lstStyle/>
        <a:p>
          <a:r>
            <a:rPr lang="tr-TR" sz="1600" b="0" i="0" dirty="0" smtClean="0"/>
            <a:t>Eğitim ve öğretim faaliyetlerinde bilişim teknolojileri ile bilişim ürünlerinin kullanılmasına yönelik çalışmalar yürütmek.</a:t>
          </a:r>
          <a:endParaRPr lang="tr-TR" sz="1600" b="0" i="0" dirty="0"/>
        </a:p>
      </dgm:t>
    </dgm:pt>
    <dgm:pt modelId="{8E813C0D-F0E9-4A6D-8C69-8E7C1C23C392}" type="parTrans" cxnId="{AAD92586-C3CA-4319-BBA7-E2C3BEA86334}">
      <dgm:prSet/>
      <dgm:spPr/>
      <dgm:t>
        <a:bodyPr/>
        <a:lstStyle/>
        <a:p>
          <a:endParaRPr lang="tr-TR" sz="1600" b="0"/>
        </a:p>
      </dgm:t>
    </dgm:pt>
    <dgm:pt modelId="{1EF6EFFE-7844-434F-B122-D2FA33D599D2}" type="sibTrans" cxnId="{AAD92586-C3CA-4319-BBA7-E2C3BEA86334}">
      <dgm:prSet/>
      <dgm:spPr/>
      <dgm:t>
        <a:bodyPr/>
        <a:lstStyle/>
        <a:p>
          <a:endParaRPr lang="tr-TR" sz="1600" b="0"/>
        </a:p>
      </dgm:t>
    </dgm:pt>
    <dgm:pt modelId="{3F66C014-D77B-4860-B0E5-8170E490D709}">
      <dgm:prSet custT="1"/>
      <dgm:spPr/>
      <dgm:t>
        <a:bodyPr/>
        <a:lstStyle/>
        <a:p>
          <a:r>
            <a:rPr lang="tr-TR" sz="1600" b="0" i="0" dirty="0" smtClean="0"/>
            <a:t>Yaygın eğitim ve öğretime yönelik olarak bilgi ve iletişim teknolojilerine dayalı program, film ve benzeri yayınları hazırlamak veya hazırlatmak, yayınlamak veya yayınlatmak.</a:t>
          </a:r>
          <a:endParaRPr lang="tr-TR" sz="1600" b="0" i="0" dirty="0"/>
        </a:p>
      </dgm:t>
    </dgm:pt>
    <dgm:pt modelId="{401AC063-7618-4AA1-B0FE-A6E56E8142AC}" type="parTrans" cxnId="{5FDD6047-6875-4831-9673-CA283912EBBA}">
      <dgm:prSet/>
      <dgm:spPr/>
      <dgm:t>
        <a:bodyPr/>
        <a:lstStyle/>
        <a:p>
          <a:endParaRPr lang="tr-TR" sz="1600" b="0"/>
        </a:p>
      </dgm:t>
    </dgm:pt>
    <dgm:pt modelId="{70B85E9B-F558-4112-BA2B-E3F34760CD16}" type="sibTrans" cxnId="{5FDD6047-6875-4831-9673-CA283912EBBA}">
      <dgm:prSet/>
      <dgm:spPr/>
      <dgm:t>
        <a:bodyPr/>
        <a:lstStyle/>
        <a:p>
          <a:endParaRPr lang="tr-TR" sz="1600" b="0"/>
        </a:p>
      </dgm:t>
    </dgm:pt>
    <dgm:pt modelId="{65ACA251-4728-4C18-B5F1-12C8C6B7B41B}">
      <dgm:prSet custT="1"/>
      <dgm:spPr/>
      <dgm:t>
        <a:bodyPr/>
        <a:lstStyle/>
        <a:p>
          <a:r>
            <a:rPr lang="tr-TR" sz="1600" b="0" i="0" dirty="0" smtClean="0"/>
            <a:t>Eğitim ve öğretimde uygulanan yeni teknoloji ve gelişmeleri izlemek ve değerlendirmek.</a:t>
          </a:r>
          <a:endParaRPr lang="tr-TR" sz="1600" b="0" i="0" dirty="0"/>
        </a:p>
      </dgm:t>
    </dgm:pt>
    <dgm:pt modelId="{128967D9-7F31-49F0-AA74-0167EEC831D0}" type="parTrans" cxnId="{037A40F7-0C4D-47E0-8FBA-3B7FDD325DEB}">
      <dgm:prSet/>
      <dgm:spPr/>
      <dgm:t>
        <a:bodyPr/>
        <a:lstStyle/>
        <a:p>
          <a:endParaRPr lang="tr-TR" sz="1600" b="0"/>
        </a:p>
      </dgm:t>
    </dgm:pt>
    <dgm:pt modelId="{C4BD71F5-8703-4CE6-910A-414D42D1DFB6}" type="sibTrans" cxnId="{037A40F7-0C4D-47E0-8FBA-3B7FDD325DEB}">
      <dgm:prSet/>
      <dgm:spPr/>
      <dgm:t>
        <a:bodyPr/>
        <a:lstStyle/>
        <a:p>
          <a:endParaRPr lang="tr-TR" sz="1600" b="0"/>
        </a:p>
      </dgm:t>
    </dgm:pt>
    <dgm:pt modelId="{EECA352E-F0E1-4782-9A91-6695552B035F}">
      <dgm:prSet custT="1"/>
      <dgm:spPr/>
      <dgm:t>
        <a:bodyPr/>
        <a:lstStyle/>
        <a:p>
          <a:r>
            <a:rPr lang="tr-TR" sz="1600" b="0" i="0" dirty="0" smtClean="0"/>
            <a:t>Eğitim ve öğretimde teknolojik imkânların tüm yurt çapında etkin ve yaygın biçimde kullanılmasını ve her öğrencinin bilgi teknolojilerinden yararlanmasını sağlamak.</a:t>
          </a:r>
          <a:endParaRPr lang="tr-TR" sz="1600" b="0" i="0" dirty="0"/>
        </a:p>
      </dgm:t>
    </dgm:pt>
    <dgm:pt modelId="{D3A2D106-1311-43F7-B2B2-1BCB59A1795A}" type="parTrans" cxnId="{B1FA91E0-FA9E-4595-9802-3BA60245FB8C}">
      <dgm:prSet/>
      <dgm:spPr/>
      <dgm:t>
        <a:bodyPr/>
        <a:lstStyle/>
        <a:p>
          <a:endParaRPr lang="tr-TR" sz="1600" b="0"/>
        </a:p>
      </dgm:t>
    </dgm:pt>
    <dgm:pt modelId="{CDABFFCE-90D5-4B78-AB3E-7AE0F6D51EEB}" type="sibTrans" cxnId="{B1FA91E0-FA9E-4595-9802-3BA60245FB8C}">
      <dgm:prSet/>
      <dgm:spPr/>
      <dgm:t>
        <a:bodyPr/>
        <a:lstStyle/>
        <a:p>
          <a:endParaRPr lang="tr-TR" sz="1600" b="0"/>
        </a:p>
      </dgm:t>
    </dgm:pt>
    <dgm:pt modelId="{2A580934-8882-4F0C-9837-F1CBCD376441}" type="pres">
      <dgm:prSet presAssocID="{EB8BE15F-5DCC-43A8-A6B0-C2ACBB956879}" presName="diagram" presStyleCnt="0">
        <dgm:presLayoutVars>
          <dgm:dir/>
          <dgm:resizeHandles val="exact"/>
        </dgm:presLayoutVars>
      </dgm:prSet>
      <dgm:spPr/>
      <dgm:t>
        <a:bodyPr/>
        <a:lstStyle/>
        <a:p>
          <a:endParaRPr lang="tr-TR"/>
        </a:p>
      </dgm:t>
    </dgm:pt>
    <dgm:pt modelId="{5FE3D8D8-E3B8-4342-B5C9-8B04137AFBCE}" type="pres">
      <dgm:prSet presAssocID="{A141F5BD-E2E2-40D7-9121-2CC49ABC9801}" presName="node" presStyleLbl="node1" presStyleIdx="0" presStyleCnt="5">
        <dgm:presLayoutVars>
          <dgm:bulletEnabled val="1"/>
        </dgm:presLayoutVars>
      </dgm:prSet>
      <dgm:spPr/>
      <dgm:t>
        <a:bodyPr/>
        <a:lstStyle/>
        <a:p>
          <a:endParaRPr lang="tr-TR"/>
        </a:p>
      </dgm:t>
    </dgm:pt>
    <dgm:pt modelId="{3ED4590B-CE2E-45CF-9993-0B781E38F3AC}" type="pres">
      <dgm:prSet presAssocID="{5828A1F8-EC35-492B-BE9B-983C861AB1A0}" presName="sibTrans" presStyleCnt="0"/>
      <dgm:spPr/>
      <dgm:t>
        <a:bodyPr/>
        <a:lstStyle/>
        <a:p>
          <a:endParaRPr lang="tr-TR"/>
        </a:p>
      </dgm:t>
    </dgm:pt>
    <dgm:pt modelId="{C16D8EB9-1F62-46B1-88F0-0932265384D6}" type="pres">
      <dgm:prSet presAssocID="{0300ED8B-94A8-4DC6-8325-E12E617FACBA}" presName="node" presStyleLbl="node1" presStyleIdx="1" presStyleCnt="5">
        <dgm:presLayoutVars>
          <dgm:bulletEnabled val="1"/>
        </dgm:presLayoutVars>
      </dgm:prSet>
      <dgm:spPr/>
      <dgm:t>
        <a:bodyPr/>
        <a:lstStyle/>
        <a:p>
          <a:endParaRPr lang="tr-TR"/>
        </a:p>
      </dgm:t>
    </dgm:pt>
    <dgm:pt modelId="{1EE6CD6F-F51F-425F-B013-625308B4491B}" type="pres">
      <dgm:prSet presAssocID="{1EF6EFFE-7844-434F-B122-D2FA33D599D2}" presName="sibTrans" presStyleCnt="0"/>
      <dgm:spPr/>
      <dgm:t>
        <a:bodyPr/>
        <a:lstStyle/>
        <a:p>
          <a:endParaRPr lang="tr-TR"/>
        </a:p>
      </dgm:t>
    </dgm:pt>
    <dgm:pt modelId="{CC828EB3-31CD-422C-AC39-915DB56FBF60}" type="pres">
      <dgm:prSet presAssocID="{3F66C014-D77B-4860-B0E5-8170E490D709}" presName="node" presStyleLbl="node1" presStyleIdx="2" presStyleCnt="5">
        <dgm:presLayoutVars>
          <dgm:bulletEnabled val="1"/>
        </dgm:presLayoutVars>
      </dgm:prSet>
      <dgm:spPr/>
      <dgm:t>
        <a:bodyPr/>
        <a:lstStyle/>
        <a:p>
          <a:endParaRPr lang="tr-TR"/>
        </a:p>
      </dgm:t>
    </dgm:pt>
    <dgm:pt modelId="{7B449A57-113B-4AFA-BAD7-CF1494C11E23}" type="pres">
      <dgm:prSet presAssocID="{70B85E9B-F558-4112-BA2B-E3F34760CD16}" presName="sibTrans" presStyleCnt="0"/>
      <dgm:spPr/>
      <dgm:t>
        <a:bodyPr/>
        <a:lstStyle/>
        <a:p>
          <a:endParaRPr lang="tr-TR"/>
        </a:p>
      </dgm:t>
    </dgm:pt>
    <dgm:pt modelId="{0FD75D56-713E-4AC0-8A8C-7369D088F74C}" type="pres">
      <dgm:prSet presAssocID="{65ACA251-4728-4C18-B5F1-12C8C6B7B41B}" presName="node" presStyleLbl="node1" presStyleIdx="3" presStyleCnt="5">
        <dgm:presLayoutVars>
          <dgm:bulletEnabled val="1"/>
        </dgm:presLayoutVars>
      </dgm:prSet>
      <dgm:spPr/>
      <dgm:t>
        <a:bodyPr/>
        <a:lstStyle/>
        <a:p>
          <a:endParaRPr lang="tr-TR"/>
        </a:p>
      </dgm:t>
    </dgm:pt>
    <dgm:pt modelId="{4C7E8FFC-FF6E-40C8-8AF2-48748B4FE596}" type="pres">
      <dgm:prSet presAssocID="{C4BD71F5-8703-4CE6-910A-414D42D1DFB6}" presName="sibTrans" presStyleCnt="0"/>
      <dgm:spPr/>
      <dgm:t>
        <a:bodyPr/>
        <a:lstStyle/>
        <a:p>
          <a:endParaRPr lang="tr-TR"/>
        </a:p>
      </dgm:t>
    </dgm:pt>
    <dgm:pt modelId="{497DCA81-31B7-4F48-B0D4-8676DE757ACF}" type="pres">
      <dgm:prSet presAssocID="{EECA352E-F0E1-4782-9A91-6695552B035F}" presName="node" presStyleLbl="node1" presStyleIdx="4" presStyleCnt="5">
        <dgm:presLayoutVars>
          <dgm:bulletEnabled val="1"/>
        </dgm:presLayoutVars>
      </dgm:prSet>
      <dgm:spPr/>
      <dgm:t>
        <a:bodyPr/>
        <a:lstStyle/>
        <a:p>
          <a:endParaRPr lang="tr-TR"/>
        </a:p>
      </dgm:t>
    </dgm:pt>
  </dgm:ptLst>
  <dgm:cxnLst>
    <dgm:cxn modelId="{9CEC9411-B26A-4F55-81F8-69872AAF5612}" type="presOf" srcId="{A141F5BD-E2E2-40D7-9121-2CC49ABC9801}" destId="{5FE3D8D8-E3B8-4342-B5C9-8B04137AFBCE}" srcOrd="0" destOrd="0" presId="urn:microsoft.com/office/officeart/2005/8/layout/default"/>
    <dgm:cxn modelId="{0B81C715-CE7E-49EE-B25F-5215AA1512EA}" srcId="{EB8BE15F-5DCC-43A8-A6B0-C2ACBB956879}" destId="{A141F5BD-E2E2-40D7-9121-2CC49ABC9801}" srcOrd="0" destOrd="0" parTransId="{60A4F8B5-C2FB-4874-A175-34B43269F5E9}" sibTransId="{5828A1F8-EC35-492B-BE9B-983C861AB1A0}"/>
    <dgm:cxn modelId="{A507FD3B-5111-46C5-8A9E-A785EEDE9C3A}" type="presOf" srcId="{EECA352E-F0E1-4782-9A91-6695552B035F}" destId="{497DCA81-31B7-4F48-B0D4-8676DE757ACF}" srcOrd="0" destOrd="0" presId="urn:microsoft.com/office/officeart/2005/8/layout/default"/>
    <dgm:cxn modelId="{B1FA91E0-FA9E-4595-9802-3BA60245FB8C}" srcId="{EB8BE15F-5DCC-43A8-A6B0-C2ACBB956879}" destId="{EECA352E-F0E1-4782-9A91-6695552B035F}" srcOrd="4" destOrd="0" parTransId="{D3A2D106-1311-43F7-B2B2-1BCB59A1795A}" sibTransId="{CDABFFCE-90D5-4B78-AB3E-7AE0F6D51EEB}"/>
    <dgm:cxn modelId="{126A9D32-DBAA-4F23-AD80-8AA3F6A897A0}" type="presOf" srcId="{65ACA251-4728-4C18-B5F1-12C8C6B7B41B}" destId="{0FD75D56-713E-4AC0-8A8C-7369D088F74C}" srcOrd="0" destOrd="0" presId="urn:microsoft.com/office/officeart/2005/8/layout/default"/>
    <dgm:cxn modelId="{D36E8521-711D-4133-BE25-85A85DCDF315}" type="presOf" srcId="{3F66C014-D77B-4860-B0E5-8170E490D709}" destId="{CC828EB3-31CD-422C-AC39-915DB56FBF60}" srcOrd="0" destOrd="0" presId="urn:microsoft.com/office/officeart/2005/8/layout/default"/>
    <dgm:cxn modelId="{AAD92586-C3CA-4319-BBA7-E2C3BEA86334}" srcId="{EB8BE15F-5DCC-43A8-A6B0-C2ACBB956879}" destId="{0300ED8B-94A8-4DC6-8325-E12E617FACBA}" srcOrd="1" destOrd="0" parTransId="{8E813C0D-F0E9-4A6D-8C69-8E7C1C23C392}" sibTransId="{1EF6EFFE-7844-434F-B122-D2FA33D599D2}"/>
    <dgm:cxn modelId="{2C8EA59C-7245-459D-9E4B-DE5E26F83E5F}" type="presOf" srcId="{EB8BE15F-5DCC-43A8-A6B0-C2ACBB956879}" destId="{2A580934-8882-4F0C-9837-F1CBCD376441}" srcOrd="0" destOrd="0" presId="urn:microsoft.com/office/officeart/2005/8/layout/default"/>
    <dgm:cxn modelId="{037A40F7-0C4D-47E0-8FBA-3B7FDD325DEB}" srcId="{EB8BE15F-5DCC-43A8-A6B0-C2ACBB956879}" destId="{65ACA251-4728-4C18-B5F1-12C8C6B7B41B}" srcOrd="3" destOrd="0" parTransId="{128967D9-7F31-49F0-AA74-0167EEC831D0}" sibTransId="{C4BD71F5-8703-4CE6-910A-414D42D1DFB6}"/>
    <dgm:cxn modelId="{6FCD505F-EEB3-413E-8CCA-0F950AD1AAB6}" type="presOf" srcId="{0300ED8B-94A8-4DC6-8325-E12E617FACBA}" destId="{C16D8EB9-1F62-46B1-88F0-0932265384D6}" srcOrd="0" destOrd="0" presId="urn:microsoft.com/office/officeart/2005/8/layout/default"/>
    <dgm:cxn modelId="{5FDD6047-6875-4831-9673-CA283912EBBA}" srcId="{EB8BE15F-5DCC-43A8-A6B0-C2ACBB956879}" destId="{3F66C014-D77B-4860-B0E5-8170E490D709}" srcOrd="2" destOrd="0" parTransId="{401AC063-7618-4AA1-B0FE-A6E56E8142AC}" sibTransId="{70B85E9B-F558-4112-BA2B-E3F34760CD16}"/>
    <dgm:cxn modelId="{2B1BDB05-A627-47F1-B658-5FFB4AE64E33}" type="presParOf" srcId="{2A580934-8882-4F0C-9837-F1CBCD376441}" destId="{5FE3D8D8-E3B8-4342-B5C9-8B04137AFBCE}" srcOrd="0" destOrd="0" presId="urn:microsoft.com/office/officeart/2005/8/layout/default"/>
    <dgm:cxn modelId="{8DC20B3B-5B60-40A2-BDFE-F0937EE44496}" type="presParOf" srcId="{2A580934-8882-4F0C-9837-F1CBCD376441}" destId="{3ED4590B-CE2E-45CF-9993-0B781E38F3AC}" srcOrd="1" destOrd="0" presId="urn:microsoft.com/office/officeart/2005/8/layout/default"/>
    <dgm:cxn modelId="{1041FFD0-4A4C-43C2-8B1D-712D0D72FCFB}" type="presParOf" srcId="{2A580934-8882-4F0C-9837-F1CBCD376441}" destId="{C16D8EB9-1F62-46B1-88F0-0932265384D6}" srcOrd="2" destOrd="0" presId="urn:microsoft.com/office/officeart/2005/8/layout/default"/>
    <dgm:cxn modelId="{1D3C58E7-DEA6-4525-8BE0-CFABF3DE3B90}" type="presParOf" srcId="{2A580934-8882-4F0C-9837-F1CBCD376441}" destId="{1EE6CD6F-F51F-425F-B013-625308B4491B}" srcOrd="3" destOrd="0" presId="urn:microsoft.com/office/officeart/2005/8/layout/default"/>
    <dgm:cxn modelId="{2EE059ED-D407-4C2E-B9AF-C72B1C03CFAF}" type="presParOf" srcId="{2A580934-8882-4F0C-9837-F1CBCD376441}" destId="{CC828EB3-31CD-422C-AC39-915DB56FBF60}" srcOrd="4" destOrd="0" presId="urn:microsoft.com/office/officeart/2005/8/layout/default"/>
    <dgm:cxn modelId="{C4CE6144-D1F5-451D-B0A5-A516886BEF6E}" type="presParOf" srcId="{2A580934-8882-4F0C-9837-F1CBCD376441}" destId="{7B449A57-113B-4AFA-BAD7-CF1494C11E23}" srcOrd="5" destOrd="0" presId="urn:microsoft.com/office/officeart/2005/8/layout/default"/>
    <dgm:cxn modelId="{A639D544-8FFD-4DE5-9CDD-049597A60436}" type="presParOf" srcId="{2A580934-8882-4F0C-9837-F1CBCD376441}" destId="{0FD75D56-713E-4AC0-8A8C-7369D088F74C}" srcOrd="6" destOrd="0" presId="urn:microsoft.com/office/officeart/2005/8/layout/default"/>
    <dgm:cxn modelId="{68B3FD28-640E-40E2-AE88-0BCBC9AAE4E2}" type="presParOf" srcId="{2A580934-8882-4F0C-9837-F1CBCD376441}" destId="{4C7E8FFC-FF6E-40C8-8AF2-48748B4FE596}" srcOrd="7" destOrd="0" presId="urn:microsoft.com/office/officeart/2005/8/layout/default"/>
    <dgm:cxn modelId="{6B831CAB-70CC-4C2E-BF19-B878C0185D22}" type="presParOf" srcId="{2A580934-8882-4F0C-9837-F1CBCD376441}" destId="{497DCA81-31B7-4F48-B0D4-8676DE757AC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340070-3EE4-46D5-8B91-AF5AB2BD05EB}" type="doc">
      <dgm:prSet loTypeId="urn:microsoft.com/office/officeart/2005/8/layout/list1" loCatId="list" qsTypeId="urn:microsoft.com/office/officeart/2005/8/quickstyle/3d1" qsCatId="3D" csTypeId="urn:microsoft.com/office/officeart/2005/8/colors/accent1_1" csCatId="accent1" phldr="1"/>
      <dgm:spPr/>
      <dgm:t>
        <a:bodyPr/>
        <a:lstStyle/>
        <a:p>
          <a:endParaRPr lang="tr-TR"/>
        </a:p>
      </dgm:t>
    </dgm:pt>
    <dgm:pt modelId="{442FE132-3B52-48E9-A842-89429F5CA7D4}">
      <dgm:prSet phldrT="[Metin]" custT="1"/>
      <dgm:spPr/>
      <dgm:t>
        <a:bodyPr/>
        <a:lstStyle/>
        <a:p>
          <a:r>
            <a:rPr lang="tr-TR" sz="1600" b="0" i="0" smtClean="0">
              <a:latin typeface="Raleway" panose="020B0604020202020204" charset="-94"/>
            </a:rPr>
            <a:t>Öğretme ve öğrenme ve 21. yüzyıl becerilerine bütünsel bir yaklaşım.</a:t>
          </a:r>
          <a:endParaRPr lang="tr-TR" sz="1600" b="0" i="0" dirty="0">
            <a:latin typeface="Raleway" panose="020B0604020202020204" charset="-94"/>
          </a:endParaRPr>
        </a:p>
      </dgm:t>
    </dgm:pt>
    <dgm:pt modelId="{49055401-4152-44E4-B9AD-FDFE81A48FF9}" type="parTrans" cxnId="{98E489DA-C891-4D17-8E38-4A2083100D81}">
      <dgm:prSet/>
      <dgm:spPr/>
      <dgm:t>
        <a:bodyPr/>
        <a:lstStyle/>
        <a:p>
          <a:endParaRPr lang="tr-TR" sz="1400" b="0" i="0">
            <a:solidFill>
              <a:schemeClr val="bg1"/>
            </a:solidFill>
            <a:latin typeface="Raleway" panose="020B0604020202020204" charset="-94"/>
          </a:endParaRPr>
        </a:p>
      </dgm:t>
    </dgm:pt>
    <dgm:pt modelId="{E4CE3CF6-A849-4CAA-A67A-7747DA77D355}" type="sibTrans" cxnId="{98E489DA-C891-4D17-8E38-4A2083100D81}">
      <dgm:prSet/>
      <dgm:spPr/>
      <dgm:t>
        <a:bodyPr/>
        <a:lstStyle/>
        <a:p>
          <a:endParaRPr lang="tr-TR" sz="1400" b="0" i="0">
            <a:solidFill>
              <a:schemeClr val="bg1"/>
            </a:solidFill>
            <a:latin typeface="Raleway" panose="020B0604020202020204" charset="-94"/>
          </a:endParaRPr>
        </a:p>
      </dgm:t>
    </dgm:pt>
    <dgm:pt modelId="{0E7575E7-0D20-4553-9B2B-53548B0310ED}">
      <dgm:prSet phldrT="[Metin]" custT="1"/>
      <dgm:spPr/>
      <dgm:t>
        <a:bodyPr/>
        <a:lstStyle/>
        <a:p>
          <a:r>
            <a:rPr lang="tr-TR" sz="1600" b="0" i="0" dirty="0" smtClean="0">
              <a:latin typeface="Raleway" panose="020B0604020202020204" charset="-94"/>
            </a:rPr>
            <a:t>Teknoloji, mobilya ve tasarım ile sağlanan farklı öğrenme stilleri ile deney yapmak için esnek bir öğrenme alanı.</a:t>
          </a:r>
          <a:endParaRPr lang="tr-TR" sz="1600" b="0" i="0" dirty="0">
            <a:latin typeface="Raleway" panose="020B0604020202020204" charset="-94"/>
          </a:endParaRPr>
        </a:p>
      </dgm:t>
    </dgm:pt>
    <dgm:pt modelId="{D2FB586B-88B9-48F9-9F9B-D4366DB9E1A5}" type="parTrans" cxnId="{7D010B34-AFAE-4423-B6E9-F05A4A109B75}">
      <dgm:prSet/>
      <dgm:spPr/>
      <dgm:t>
        <a:bodyPr/>
        <a:lstStyle/>
        <a:p>
          <a:endParaRPr lang="tr-TR" sz="1400" b="0" i="0">
            <a:solidFill>
              <a:schemeClr val="bg1"/>
            </a:solidFill>
            <a:latin typeface="Raleway" panose="020B0604020202020204" charset="-94"/>
          </a:endParaRPr>
        </a:p>
      </dgm:t>
    </dgm:pt>
    <dgm:pt modelId="{3809DAC3-D1D3-43CF-88FC-53B6AD6749F5}" type="sibTrans" cxnId="{7D010B34-AFAE-4423-B6E9-F05A4A109B75}">
      <dgm:prSet/>
      <dgm:spPr/>
      <dgm:t>
        <a:bodyPr/>
        <a:lstStyle/>
        <a:p>
          <a:endParaRPr lang="tr-TR" sz="1400" b="0" i="0">
            <a:solidFill>
              <a:schemeClr val="bg1"/>
            </a:solidFill>
            <a:latin typeface="Raleway" panose="020B0604020202020204" charset="-94"/>
          </a:endParaRPr>
        </a:p>
      </dgm:t>
    </dgm:pt>
    <dgm:pt modelId="{58DBAAD2-57FC-48E3-A68D-0498F3B30D14}">
      <dgm:prSet phldrT="[Metin]" custT="1"/>
      <dgm:spPr/>
      <dgm:t>
        <a:bodyPr/>
        <a:lstStyle/>
        <a:p>
          <a:r>
            <a:rPr lang="tr-TR" sz="1600" b="0" i="0" smtClean="0">
              <a:latin typeface="Raleway" panose="020B0604020202020204" charset="-94"/>
            </a:rPr>
            <a:t>Öğretmenler, okul liderleri, ITE organizasyonları ve politika yapıcılar ile gelecekteki öğrenme stratejileri hakkında tartışmayı teşvik eden bir alan.</a:t>
          </a:r>
          <a:endParaRPr lang="tr-TR" sz="1600" b="0" i="0" dirty="0">
            <a:latin typeface="Raleway" panose="020B0604020202020204" charset="-94"/>
          </a:endParaRPr>
        </a:p>
      </dgm:t>
    </dgm:pt>
    <dgm:pt modelId="{7C4FD381-E662-4580-A864-123E788A3A90}" type="parTrans" cxnId="{7A64E9B0-4791-40F0-AA4D-A4594AAD86DE}">
      <dgm:prSet/>
      <dgm:spPr/>
      <dgm:t>
        <a:bodyPr/>
        <a:lstStyle/>
        <a:p>
          <a:endParaRPr lang="tr-TR" sz="1400" b="0" i="0">
            <a:solidFill>
              <a:schemeClr val="bg1"/>
            </a:solidFill>
            <a:latin typeface="Raleway" panose="020B0604020202020204" charset="-94"/>
          </a:endParaRPr>
        </a:p>
      </dgm:t>
    </dgm:pt>
    <dgm:pt modelId="{BB9B9E5E-5C81-49BF-91EF-2D0C48926051}" type="sibTrans" cxnId="{7A64E9B0-4791-40F0-AA4D-A4594AAD86DE}">
      <dgm:prSet/>
      <dgm:spPr/>
      <dgm:t>
        <a:bodyPr/>
        <a:lstStyle/>
        <a:p>
          <a:endParaRPr lang="tr-TR" sz="1400" b="0" i="0">
            <a:solidFill>
              <a:schemeClr val="bg1"/>
            </a:solidFill>
            <a:latin typeface="Raleway" panose="020B0604020202020204" charset="-94"/>
          </a:endParaRPr>
        </a:p>
      </dgm:t>
    </dgm:pt>
    <dgm:pt modelId="{91503A34-06C6-4CD4-8216-5506DD37B045}">
      <dgm:prSet phldrT="[Metin]" custT="1"/>
      <dgm:spPr/>
      <dgm:t>
        <a:bodyPr/>
        <a:lstStyle/>
        <a:p>
          <a:r>
            <a:rPr lang="tr-TR" sz="1600" b="0" i="0" dirty="0" smtClean="0">
              <a:latin typeface="Raleway" panose="020B0604020202020204" charset="-94"/>
            </a:rPr>
            <a:t>Bu mekân geleneksel bir sınıf içine teknolojinin aktif olarak nasıl dâhil edilebileceğini, öğrencilerin öğrenme etkinliklerine etkin olarak nasıl katıldıklarını, gösteren esnek bir sınıf olarak tasarlanmıştır.</a:t>
          </a:r>
          <a:endParaRPr lang="tr-TR" sz="1600" b="0" i="0" dirty="0">
            <a:latin typeface="Raleway" panose="020B0604020202020204" charset="-94"/>
          </a:endParaRPr>
        </a:p>
      </dgm:t>
    </dgm:pt>
    <dgm:pt modelId="{F8000D10-4B40-4D4E-AC92-F9656C472648}" type="parTrans" cxnId="{C0517F77-A57E-4676-A943-C2A44408D58C}">
      <dgm:prSet/>
      <dgm:spPr/>
      <dgm:t>
        <a:bodyPr/>
        <a:lstStyle/>
        <a:p>
          <a:endParaRPr lang="tr-TR" sz="1400" b="0" i="0">
            <a:solidFill>
              <a:schemeClr val="bg1"/>
            </a:solidFill>
            <a:latin typeface="Raleway" panose="020B0604020202020204" charset="-94"/>
          </a:endParaRPr>
        </a:p>
      </dgm:t>
    </dgm:pt>
    <dgm:pt modelId="{5F595C91-8607-4B3B-8F26-36932D3E0EFC}" type="sibTrans" cxnId="{C0517F77-A57E-4676-A943-C2A44408D58C}">
      <dgm:prSet/>
      <dgm:spPr/>
      <dgm:t>
        <a:bodyPr/>
        <a:lstStyle/>
        <a:p>
          <a:endParaRPr lang="tr-TR" sz="1400" b="0" i="0">
            <a:solidFill>
              <a:schemeClr val="bg1"/>
            </a:solidFill>
            <a:latin typeface="Raleway" panose="020B0604020202020204" charset="-94"/>
          </a:endParaRPr>
        </a:p>
      </dgm:t>
    </dgm:pt>
    <dgm:pt modelId="{E81E1E57-B65A-49B1-9379-8DE72734ABCA}" type="pres">
      <dgm:prSet presAssocID="{C2340070-3EE4-46D5-8B91-AF5AB2BD05EB}" presName="linear" presStyleCnt="0">
        <dgm:presLayoutVars>
          <dgm:dir/>
          <dgm:animLvl val="lvl"/>
          <dgm:resizeHandles val="exact"/>
        </dgm:presLayoutVars>
      </dgm:prSet>
      <dgm:spPr/>
      <dgm:t>
        <a:bodyPr/>
        <a:lstStyle/>
        <a:p>
          <a:endParaRPr lang="tr-TR"/>
        </a:p>
      </dgm:t>
    </dgm:pt>
    <dgm:pt modelId="{AFB8F8AB-5F18-4EBA-8C25-90D575F7EBBB}" type="pres">
      <dgm:prSet presAssocID="{442FE132-3B52-48E9-A842-89429F5CA7D4}" presName="parentLin" presStyleCnt="0"/>
      <dgm:spPr/>
      <dgm:t>
        <a:bodyPr/>
        <a:lstStyle/>
        <a:p>
          <a:endParaRPr lang="tr-TR"/>
        </a:p>
      </dgm:t>
    </dgm:pt>
    <dgm:pt modelId="{A8AAAC7C-1550-411D-BB0B-6031D2BB575D}" type="pres">
      <dgm:prSet presAssocID="{442FE132-3B52-48E9-A842-89429F5CA7D4}" presName="parentLeftMargin" presStyleLbl="node1" presStyleIdx="0" presStyleCnt="4"/>
      <dgm:spPr/>
      <dgm:t>
        <a:bodyPr/>
        <a:lstStyle/>
        <a:p>
          <a:endParaRPr lang="tr-TR"/>
        </a:p>
      </dgm:t>
    </dgm:pt>
    <dgm:pt modelId="{D406437D-E297-4C29-BE75-5B794FD2B662}" type="pres">
      <dgm:prSet presAssocID="{442FE132-3B52-48E9-A842-89429F5CA7D4}" presName="parentText" presStyleLbl="node1" presStyleIdx="0" presStyleCnt="4" custScaleX="115450">
        <dgm:presLayoutVars>
          <dgm:chMax val="0"/>
          <dgm:bulletEnabled val="1"/>
        </dgm:presLayoutVars>
      </dgm:prSet>
      <dgm:spPr/>
      <dgm:t>
        <a:bodyPr/>
        <a:lstStyle/>
        <a:p>
          <a:endParaRPr lang="tr-TR"/>
        </a:p>
      </dgm:t>
    </dgm:pt>
    <dgm:pt modelId="{6E8702DA-937A-42C3-9306-60ED34B95B18}" type="pres">
      <dgm:prSet presAssocID="{442FE132-3B52-48E9-A842-89429F5CA7D4}" presName="negativeSpace" presStyleCnt="0"/>
      <dgm:spPr/>
      <dgm:t>
        <a:bodyPr/>
        <a:lstStyle/>
        <a:p>
          <a:endParaRPr lang="tr-TR"/>
        </a:p>
      </dgm:t>
    </dgm:pt>
    <dgm:pt modelId="{421CEE8B-D7C5-4BB8-998C-2441F26FC134}" type="pres">
      <dgm:prSet presAssocID="{442FE132-3B52-48E9-A842-89429F5CA7D4}" presName="childText" presStyleLbl="conFgAcc1" presStyleIdx="0" presStyleCnt="4">
        <dgm:presLayoutVars>
          <dgm:bulletEnabled val="1"/>
        </dgm:presLayoutVars>
      </dgm:prSet>
      <dgm:spPr/>
      <dgm:t>
        <a:bodyPr/>
        <a:lstStyle/>
        <a:p>
          <a:endParaRPr lang="tr-TR"/>
        </a:p>
      </dgm:t>
    </dgm:pt>
    <dgm:pt modelId="{30AC881E-A069-4E82-BE87-01B9DFFE59A0}" type="pres">
      <dgm:prSet presAssocID="{E4CE3CF6-A849-4CAA-A67A-7747DA77D355}" presName="spaceBetweenRectangles" presStyleCnt="0"/>
      <dgm:spPr/>
      <dgm:t>
        <a:bodyPr/>
        <a:lstStyle/>
        <a:p>
          <a:endParaRPr lang="tr-TR"/>
        </a:p>
      </dgm:t>
    </dgm:pt>
    <dgm:pt modelId="{01F477D0-D998-4807-AE96-B49FCDE0654C}" type="pres">
      <dgm:prSet presAssocID="{0E7575E7-0D20-4553-9B2B-53548B0310ED}" presName="parentLin" presStyleCnt="0"/>
      <dgm:spPr/>
      <dgm:t>
        <a:bodyPr/>
        <a:lstStyle/>
        <a:p>
          <a:endParaRPr lang="tr-TR"/>
        </a:p>
      </dgm:t>
    </dgm:pt>
    <dgm:pt modelId="{8F649E61-0CAD-4FB5-9DE4-214214342161}" type="pres">
      <dgm:prSet presAssocID="{0E7575E7-0D20-4553-9B2B-53548B0310ED}" presName="parentLeftMargin" presStyleLbl="node1" presStyleIdx="0" presStyleCnt="4"/>
      <dgm:spPr/>
      <dgm:t>
        <a:bodyPr/>
        <a:lstStyle/>
        <a:p>
          <a:endParaRPr lang="tr-TR"/>
        </a:p>
      </dgm:t>
    </dgm:pt>
    <dgm:pt modelId="{EBD0710B-900A-4BE5-9801-B5EB5AE7032D}" type="pres">
      <dgm:prSet presAssocID="{0E7575E7-0D20-4553-9B2B-53548B0310ED}" presName="parentText" presStyleLbl="node1" presStyleIdx="1" presStyleCnt="4" custScaleX="115450">
        <dgm:presLayoutVars>
          <dgm:chMax val="0"/>
          <dgm:bulletEnabled val="1"/>
        </dgm:presLayoutVars>
      </dgm:prSet>
      <dgm:spPr/>
      <dgm:t>
        <a:bodyPr/>
        <a:lstStyle/>
        <a:p>
          <a:endParaRPr lang="tr-TR"/>
        </a:p>
      </dgm:t>
    </dgm:pt>
    <dgm:pt modelId="{1BD64F33-A1F2-44EF-90F3-E8A7959FBB18}" type="pres">
      <dgm:prSet presAssocID="{0E7575E7-0D20-4553-9B2B-53548B0310ED}" presName="negativeSpace" presStyleCnt="0"/>
      <dgm:spPr/>
      <dgm:t>
        <a:bodyPr/>
        <a:lstStyle/>
        <a:p>
          <a:endParaRPr lang="tr-TR"/>
        </a:p>
      </dgm:t>
    </dgm:pt>
    <dgm:pt modelId="{B9DF5572-10CC-42F6-8A78-788DB3690CEB}" type="pres">
      <dgm:prSet presAssocID="{0E7575E7-0D20-4553-9B2B-53548B0310ED}" presName="childText" presStyleLbl="conFgAcc1" presStyleIdx="1" presStyleCnt="4">
        <dgm:presLayoutVars>
          <dgm:bulletEnabled val="1"/>
        </dgm:presLayoutVars>
      </dgm:prSet>
      <dgm:spPr/>
      <dgm:t>
        <a:bodyPr/>
        <a:lstStyle/>
        <a:p>
          <a:endParaRPr lang="tr-TR"/>
        </a:p>
      </dgm:t>
    </dgm:pt>
    <dgm:pt modelId="{4F667933-3A08-4CD5-8D26-BB7A0AEF5D17}" type="pres">
      <dgm:prSet presAssocID="{3809DAC3-D1D3-43CF-88FC-53B6AD6749F5}" presName="spaceBetweenRectangles" presStyleCnt="0"/>
      <dgm:spPr/>
      <dgm:t>
        <a:bodyPr/>
        <a:lstStyle/>
        <a:p>
          <a:endParaRPr lang="tr-TR"/>
        </a:p>
      </dgm:t>
    </dgm:pt>
    <dgm:pt modelId="{8D280987-808E-42B3-91F3-B6CF8D278071}" type="pres">
      <dgm:prSet presAssocID="{58DBAAD2-57FC-48E3-A68D-0498F3B30D14}" presName="parentLin" presStyleCnt="0"/>
      <dgm:spPr/>
      <dgm:t>
        <a:bodyPr/>
        <a:lstStyle/>
        <a:p>
          <a:endParaRPr lang="tr-TR"/>
        </a:p>
      </dgm:t>
    </dgm:pt>
    <dgm:pt modelId="{100C29C6-6697-4C12-8404-4302011E0848}" type="pres">
      <dgm:prSet presAssocID="{58DBAAD2-57FC-48E3-A68D-0498F3B30D14}" presName="parentLeftMargin" presStyleLbl="node1" presStyleIdx="1" presStyleCnt="4"/>
      <dgm:spPr/>
      <dgm:t>
        <a:bodyPr/>
        <a:lstStyle/>
        <a:p>
          <a:endParaRPr lang="tr-TR"/>
        </a:p>
      </dgm:t>
    </dgm:pt>
    <dgm:pt modelId="{9897ED47-D899-48BD-99E7-2E4CA6904B84}" type="pres">
      <dgm:prSet presAssocID="{58DBAAD2-57FC-48E3-A68D-0498F3B30D14}" presName="parentText" presStyleLbl="node1" presStyleIdx="2" presStyleCnt="4" custScaleX="115450">
        <dgm:presLayoutVars>
          <dgm:chMax val="0"/>
          <dgm:bulletEnabled val="1"/>
        </dgm:presLayoutVars>
      </dgm:prSet>
      <dgm:spPr/>
      <dgm:t>
        <a:bodyPr/>
        <a:lstStyle/>
        <a:p>
          <a:endParaRPr lang="tr-TR"/>
        </a:p>
      </dgm:t>
    </dgm:pt>
    <dgm:pt modelId="{421848F0-4B4B-44A9-943A-F271282614AA}" type="pres">
      <dgm:prSet presAssocID="{58DBAAD2-57FC-48E3-A68D-0498F3B30D14}" presName="negativeSpace" presStyleCnt="0"/>
      <dgm:spPr/>
      <dgm:t>
        <a:bodyPr/>
        <a:lstStyle/>
        <a:p>
          <a:endParaRPr lang="tr-TR"/>
        </a:p>
      </dgm:t>
    </dgm:pt>
    <dgm:pt modelId="{6BC37650-3A6D-4639-BB5C-CA70ABE4ED4B}" type="pres">
      <dgm:prSet presAssocID="{58DBAAD2-57FC-48E3-A68D-0498F3B30D14}" presName="childText" presStyleLbl="conFgAcc1" presStyleIdx="2" presStyleCnt="4">
        <dgm:presLayoutVars>
          <dgm:bulletEnabled val="1"/>
        </dgm:presLayoutVars>
      </dgm:prSet>
      <dgm:spPr/>
      <dgm:t>
        <a:bodyPr/>
        <a:lstStyle/>
        <a:p>
          <a:endParaRPr lang="tr-TR"/>
        </a:p>
      </dgm:t>
    </dgm:pt>
    <dgm:pt modelId="{EC5BE3D9-0B8D-443C-B957-81AB0665B96C}" type="pres">
      <dgm:prSet presAssocID="{BB9B9E5E-5C81-49BF-91EF-2D0C48926051}" presName="spaceBetweenRectangles" presStyleCnt="0"/>
      <dgm:spPr/>
      <dgm:t>
        <a:bodyPr/>
        <a:lstStyle/>
        <a:p>
          <a:endParaRPr lang="tr-TR"/>
        </a:p>
      </dgm:t>
    </dgm:pt>
    <dgm:pt modelId="{67EA82D4-D586-4CCD-900A-17AA7197D3CE}" type="pres">
      <dgm:prSet presAssocID="{91503A34-06C6-4CD4-8216-5506DD37B045}" presName="parentLin" presStyleCnt="0"/>
      <dgm:spPr/>
      <dgm:t>
        <a:bodyPr/>
        <a:lstStyle/>
        <a:p>
          <a:endParaRPr lang="tr-TR"/>
        </a:p>
      </dgm:t>
    </dgm:pt>
    <dgm:pt modelId="{B452B91A-E14C-4241-BE20-57278631FFA0}" type="pres">
      <dgm:prSet presAssocID="{91503A34-06C6-4CD4-8216-5506DD37B045}" presName="parentLeftMargin" presStyleLbl="node1" presStyleIdx="2" presStyleCnt="4"/>
      <dgm:spPr/>
      <dgm:t>
        <a:bodyPr/>
        <a:lstStyle/>
        <a:p>
          <a:endParaRPr lang="tr-TR"/>
        </a:p>
      </dgm:t>
    </dgm:pt>
    <dgm:pt modelId="{1C03EA89-3F5B-4C36-9A2D-F796988DE61F}" type="pres">
      <dgm:prSet presAssocID="{91503A34-06C6-4CD4-8216-5506DD37B045}" presName="parentText" presStyleLbl="node1" presStyleIdx="3" presStyleCnt="4" custScaleX="115450">
        <dgm:presLayoutVars>
          <dgm:chMax val="0"/>
          <dgm:bulletEnabled val="1"/>
        </dgm:presLayoutVars>
      </dgm:prSet>
      <dgm:spPr/>
      <dgm:t>
        <a:bodyPr/>
        <a:lstStyle/>
        <a:p>
          <a:endParaRPr lang="tr-TR"/>
        </a:p>
      </dgm:t>
    </dgm:pt>
    <dgm:pt modelId="{93E15004-A3E3-42F7-BF04-0DD9AF792020}" type="pres">
      <dgm:prSet presAssocID="{91503A34-06C6-4CD4-8216-5506DD37B045}" presName="negativeSpace" presStyleCnt="0"/>
      <dgm:spPr/>
      <dgm:t>
        <a:bodyPr/>
        <a:lstStyle/>
        <a:p>
          <a:endParaRPr lang="tr-TR"/>
        </a:p>
      </dgm:t>
    </dgm:pt>
    <dgm:pt modelId="{7F7670BF-77C5-41B9-BA40-52ED7C7AEFC3}" type="pres">
      <dgm:prSet presAssocID="{91503A34-06C6-4CD4-8216-5506DD37B045}" presName="childText" presStyleLbl="conFgAcc1" presStyleIdx="3" presStyleCnt="4">
        <dgm:presLayoutVars>
          <dgm:bulletEnabled val="1"/>
        </dgm:presLayoutVars>
      </dgm:prSet>
      <dgm:spPr/>
      <dgm:t>
        <a:bodyPr/>
        <a:lstStyle/>
        <a:p>
          <a:endParaRPr lang="tr-TR"/>
        </a:p>
      </dgm:t>
    </dgm:pt>
  </dgm:ptLst>
  <dgm:cxnLst>
    <dgm:cxn modelId="{3047AFC6-AF13-4371-8C72-488E69533EFD}" type="presOf" srcId="{442FE132-3B52-48E9-A842-89429F5CA7D4}" destId="{A8AAAC7C-1550-411D-BB0B-6031D2BB575D}" srcOrd="0" destOrd="0" presId="urn:microsoft.com/office/officeart/2005/8/layout/list1"/>
    <dgm:cxn modelId="{7D010B34-AFAE-4423-B6E9-F05A4A109B75}" srcId="{C2340070-3EE4-46D5-8B91-AF5AB2BD05EB}" destId="{0E7575E7-0D20-4553-9B2B-53548B0310ED}" srcOrd="1" destOrd="0" parTransId="{D2FB586B-88B9-48F9-9F9B-D4366DB9E1A5}" sibTransId="{3809DAC3-D1D3-43CF-88FC-53B6AD6749F5}"/>
    <dgm:cxn modelId="{ACA094C9-9F02-4143-9B61-EE8620B6A96F}" type="presOf" srcId="{0E7575E7-0D20-4553-9B2B-53548B0310ED}" destId="{8F649E61-0CAD-4FB5-9DE4-214214342161}" srcOrd="0" destOrd="0" presId="urn:microsoft.com/office/officeart/2005/8/layout/list1"/>
    <dgm:cxn modelId="{3CCFD3A9-D950-4982-9E3B-804BA4CFC2CD}" type="presOf" srcId="{58DBAAD2-57FC-48E3-A68D-0498F3B30D14}" destId="{100C29C6-6697-4C12-8404-4302011E0848}" srcOrd="0" destOrd="0" presId="urn:microsoft.com/office/officeart/2005/8/layout/list1"/>
    <dgm:cxn modelId="{0BEDBB46-4DD5-431D-A2F6-69A26121CDD7}" type="presOf" srcId="{58DBAAD2-57FC-48E3-A68D-0498F3B30D14}" destId="{9897ED47-D899-48BD-99E7-2E4CA6904B84}" srcOrd="1" destOrd="0" presId="urn:microsoft.com/office/officeart/2005/8/layout/list1"/>
    <dgm:cxn modelId="{7A64E9B0-4791-40F0-AA4D-A4594AAD86DE}" srcId="{C2340070-3EE4-46D5-8B91-AF5AB2BD05EB}" destId="{58DBAAD2-57FC-48E3-A68D-0498F3B30D14}" srcOrd="2" destOrd="0" parTransId="{7C4FD381-E662-4580-A864-123E788A3A90}" sibTransId="{BB9B9E5E-5C81-49BF-91EF-2D0C48926051}"/>
    <dgm:cxn modelId="{37191830-03EF-4A77-AB7D-384416983EC6}" type="presOf" srcId="{91503A34-06C6-4CD4-8216-5506DD37B045}" destId="{B452B91A-E14C-4241-BE20-57278631FFA0}" srcOrd="0" destOrd="0" presId="urn:microsoft.com/office/officeart/2005/8/layout/list1"/>
    <dgm:cxn modelId="{C0517F77-A57E-4676-A943-C2A44408D58C}" srcId="{C2340070-3EE4-46D5-8B91-AF5AB2BD05EB}" destId="{91503A34-06C6-4CD4-8216-5506DD37B045}" srcOrd="3" destOrd="0" parTransId="{F8000D10-4B40-4D4E-AC92-F9656C472648}" sibTransId="{5F595C91-8607-4B3B-8F26-36932D3E0EFC}"/>
    <dgm:cxn modelId="{98E489DA-C891-4D17-8E38-4A2083100D81}" srcId="{C2340070-3EE4-46D5-8B91-AF5AB2BD05EB}" destId="{442FE132-3B52-48E9-A842-89429F5CA7D4}" srcOrd="0" destOrd="0" parTransId="{49055401-4152-44E4-B9AD-FDFE81A48FF9}" sibTransId="{E4CE3CF6-A849-4CAA-A67A-7747DA77D355}"/>
    <dgm:cxn modelId="{C9A57858-B9BE-4E85-A94A-B942AB342695}" type="presOf" srcId="{91503A34-06C6-4CD4-8216-5506DD37B045}" destId="{1C03EA89-3F5B-4C36-9A2D-F796988DE61F}" srcOrd="1" destOrd="0" presId="urn:microsoft.com/office/officeart/2005/8/layout/list1"/>
    <dgm:cxn modelId="{2568B449-07C1-4F24-8C12-092C8FAB05CC}" type="presOf" srcId="{442FE132-3B52-48E9-A842-89429F5CA7D4}" destId="{D406437D-E297-4C29-BE75-5B794FD2B662}" srcOrd="1" destOrd="0" presId="urn:microsoft.com/office/officeart/2005/8/layout/list1"/>
    <dgm:cxn modelId="{9996E853-4F0C-4B18-BCC3-3BFC826A69D8}" type="presOf" srcId="{0E7575E7-0D20-4553-9B2B-53548B0310ED}" destId="{EBD0710B-900A-4BE5-9801-B5EB5AE7032D}" srcOrd="1" destOrd="0" presId="urn:microsoft.com/office/officeart/2005/8/layout/list1"/>
    <dgm:cxn modelId="{655777EB-7E80-4E82-9022-BC2F22D22B76}" type="presOf" srcId="{C2340070-3EE4-46D5-8B91-AF5AB2BD05EB}" destId="{E81E1E57-B65A-49B1-9379-8DE72734ABCA}" srcOrd="0" destOrd="0" presId="urn:microsoft.com/office/officeart/2005/8/layout/list1"/>
    <dgm:cxn modelId="{C3F25277-A240-467F-BFE7-5CB2EF652ED1}" type="presParOf" srcId="{E81E1E57-B65A-49B1-9379-8DE72734ABCA}" destId="{AFB8F8AB-5F18-4EBA-8C25-90D575F7EBBB}" srcOrd="0" destOrd="0" presId="urn:microsoft.com/office/officeart/2005/8/layout/list1"/>
    <dgm:cxn modelId="{BAA56302-3F62-464D-9AE3-8DC66474A0F1}" type="presParOf" srcId="{AFB8F8AB-5F18-4EBA-8C25-90D575F7EBBB}" destId="{A8AAAC7C-1550-411D-BB0B-6031D2BB575D}" srcOrd="0" destOrd="0" presId="urn:microsoft.com/office/officeart/2005/8/layout/list1"/>
    <dgm:cxn modelId="{7ABB23C8-41AF-42C7-8164-996D1E9FE0E4}" type="presParOf" srcId="{AFB8F8AB-5F18-4EBA-8C25-90D575F7EBBB}" destId="{D406437D-E297-4C29-BE75-5B794FD2B662}" srcOrd="1" destOrd="0" presId="urn:microsoft.com/office/officeart/2005/8/layout/list1"/>
    <dgm:cxn modelId="{C60D0D4F-6339-4A56-A2E9-45A98964C3FE}" type="presParOf" srcId="{E81E1E57-B65A-49B1-9379-8DE72734ABCA}" destId="{6E8702DA-937A-42C3-9306-60ED34B95B18}" srcOrd="1" destOrd="0" presId="urn:microsoft.com/office/officeart/2005/8/layout/list1"/>
    <dgm:cxn modelId="{EF56E248-1B5C-4B5D-BE1A-95AFB3DE1467}" type="presParOf" srcId="{E81E1E57-B65A-49B1-9379-8DE72734ABCA}" destId="{421CEE8B-D7C5-4BB8-998C-2441F26FC134}" srcOrd="2" destOrd="0" presId="urn:microsoft.com/office/officeart/2005/8/layout/list1"/>
    <dgm:cxn modelId="{A28188A7-190E-4753-9CBE-934C3499B691}" type="presParOf" srcId="{E81E1E57-B65A-49B1-9379-8DE72734ABCA}" destId="{30AC881E-A069-4E82-BE87-01B9DFFE59A0}" srcOrd="3" destOrd="0" presId="urn:microsoft.com/office/officeart/2005/8/layout/list1"/>
    <dgm:cxn modelId="{D433E1F4-B676-4EE6-BF38-FBCFD85FB597}" type="presParOf" srcId="{E81E1E57-B65A-49B1-9379-8DE72734ABCA}" destId="{01F477D0-D998-4807-AE96-B49FCDE0654C}" srcOrd="4" destOrd="0" presId="urn:microsoft.com/office/officeart/2005/8/layout/list1"/>
    <dgm:cxn modelId="{EB1F3042-7E6A-4C8D-A6F8-5B27F4DB9961}" type="presParOf" srcId="{01F477D0-D998-4807-AE96-B49FCDE0654C}" destId="{8F649E61-0CAD-4FB5-9DE4-214214342161}" srcOrd="0" destOrd="0" presId="urn:microsoft.com/office/officeart/2005/8/layout/list1"/>
    <dgm:cxn modelId="{6083B949-710C-409A-AA5B-34FD77FC4FDA}" type="presParOf" srcId="{01F477D0-D998-4807-AE96-B49FCDE0654C}" destId="{EBD0710B-900A-4BE5-9801-B5EB5AE7032D}" srcOrd="1" destOrd="0" presId="urn:microsoft.com/office/officeart/2005/8/layout/list1"/>
    <dgm:cxn modelId="{6D5C74AB-DDDC-4162-BD12-73BA5030E2F6}" type="presParOf" srcId="{E81E1E57-B65A-49B1-9379-8DE72734ABCA}" destId="{1BD64F33-A1F2-44EF-90F3-E8A7959FBB18}" srcOrd="5" destOrd="0" presId="urn:microsoft.com/office/officeart/2005/8/layout/list1"/>
    <dgm:cxn modelId="{D5944598-0807-40EF-BC38-33758D509FFB}" type="presParOf" srcId="{E81E1E57-B65A-49B1-9379-8DE72734ABCA}" destId="{B9DF5572-10CC-42F6-8A78-788DB3690CEB}" srcOrd="6" destOrd="0" presId="urn:microsoft.com/office/officeart/2005/8/layout/list1"/>
    <dgm:cxn modelId="{91CD0BEB-BA9F-42E0-8734-AED6FEA953F3}" type="presParOf" srcId="{E81E1E57-B65A-49B1-9379-8DE72734ABCA}" destId="{4F667933-3A08-4CD5-8D26-BB7A0AEF5D17}" srcOrd="7" destOrd="0" presId="urn:microsoft.com/office/officeart/2005/8/layout/list1"/>
    <dgm:cxn modelId="{FC080A9D-B10D-420D-9FBD-DD200ED79F31}" type="presParOf" srcId="{E81E1E57-B65A-49B1-9379-8DE72734ABCA}" destId="{8D280987-808E-42B3-91F3-B6CF8D278071}" srcOrd="8" destOrd="0" presId="urn:microsoft.com/office/officeart/2005/8/layout/list1"/>
    <dgm:cxn modelId="{E90F4795-BE9D-4BED-A67C-268BBEC4E043}" type="presParOf" srcId="{8D280987-808E-42B3-91F3-B6CF8D278071}" destId="{100C29C6-6697-4C12-8404-4302011E0848}" srcOrd="0" destOrd="0" presId="urn:microsoft.com/office/officeart/2005/8/layout/list1"/>
    <dgm:cxn modelId="{954BC755-97A9-4493-B2E8-680570206632}" type="presParOf" srcId="{8D280987-808E-42B3-91F3-B6CF8D278071}" destId="{9897ED47-D899-48BD-99E7-2E4CA6904B84}" srcOrd="1" destOrd="0" presId="urn:microsoft.com/office/officeart/2005/8/layout/list1"/>
    <dgm:cxn modelId="{208832C3-BF65-4663-A893-E758DD6183B8}" type="presParOf" srcId="{E81E1E57-B65A-49B1-9379-8DE72734ABCA}" destId="{421848F0-4B4B-44A9-943A-F271282614AA}" srcOrd="9" destOrd="0" presId="urn:microsoft.com/office/officeart/2005/8/layout/list1"/>
    <dgm:cxn modelId="{C02324D1-2151-4BA3-85E0-69539C9B0F4B}" type="presParOf" srcId="{E81E1E57-B65A-49B1-9379-8DE72734ABCA}" destId="{6BC37650-3A6D-4639-BB5C-CA70ABE4ED4B}" srcOrd="10" destOrd="0" presId="urn:microsoft.com/office/officeart/2005/8/layout/list1"/>
    <dgm:cxn modelId="{01F1F71F-891A-47A3-9412-10E0C2F1D87C}" type="presParOf" srcId="{E81E1E57-B65A-49B1-9379-8DE72734ABCA}" destId="{EC5BE3D9-0B8D-443C-B957-81AB0665B96C}" srcOrd="11" destOrd="0" presId="urn:microsoft.com/office/officeart/2005/8/layout/list1"/>
    <dgm:cxn modelId="{C6D6E47C-5021-4EAE-842A-22AF5C3323E1}" type="presParOf" srcId="{E81E1E57-B65A-49B1-9379-8DE72734ABCA}" destId="{67EA82D4-D586-4CCD-900A-17AA7197D3CE}" srcOrd="12" destOrd="0" presId="urn:microsoft.com/office/officeart/2005/8/layout/list1"/>
    <dgm:cxn modelId="{0492255B-1C7C-4D99-9915-6176D6A59871}" type="presParOf" srcId="{67EA82D4-D586-4CCD-900A-17AA7197D3CE}" destId="{B452B91A-E14C-4241-BE20-57278631FFA0}" srcOrd="0" destOrd="0" presId="urn:microsoft.com/office/officeart/2005/8/layout/list1"/>
    <dgm:cxn modelId="{05EFFE3A-B235-412B-977D-D4BA37DD8DC1}" type="presParOf" srcId="{67EA82D4-D586-4CCD-900A-17AA7197D3CE}" destId="{1C03EA89-3F5B-4C36-9A2D-F796988DE61F}" srcOrd="1" destOrd="0" presId="urn:microsoft.com/office/officeart/2005/8/layout/list1"/>
    <dgm:cxn modelId="{844E7DDE-B56D-4F4A-9087-F048DB29E83F}" type="presParOf" srcId="{E81E1E57-B65A-49B1-9379-8DE72734ABCA}" destId="{93E15004-A3E3-42F7-BF04-0DD9AF792020}" srcOrd="13" destOrd="0" presId="urn:microsoft.com/office/officeart/2005/8/layout/list1"/>
    <dgm:cxn modelId="{0A897E8B-594B-4323-AF83-BD391D3CA7F2}" type="presParOf" srcId="{E81E1E57-B65A-49B1-9379-8DE72734ABCA}" destId="{7F7670BF-77C5-41B9-BA40-52ED7C7AEFC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F0A1D4-90DD-45F8-9ABE-CCB133A48558}" type="doc">
      <dgm:prSet loTypeId="urn:microsoft.com/office/officeart/2005/8/layout/hList7" loCatId="list" qsTypeId="urn:microsoft.com/office/officeart/2005/8/quickstyle/simple1" qsCatId="simple" csTypeId="urn:microsoft.com/office/officeart/2005/8/colors/accent1_1" csCatId="accent1" phldr="1"/>
      <dgm:spPr/>
      <dgm:t>
        <a:bodyPr/>
        <a:lstStyle/>
        <a:p>
          <a:endParaRPr lang="tr-TR"/>
        </a:p>
      </dgm:t>
    </dgm:pt>
    <dgm:pt modelId="{DA7F6634-A6F4-400A-B655-5CEB2C1755DA}">
      <dgm:prSet phldrT="[Metin]"/>
      <dgm:spPr/>
      <dgm:t>
        <a:bodyPr/>
        <a:lstStyle/>
        <a:p>
          <a:r>
            <a:rPr lang="tr-TR" dirty="0" smtClean="0"/>
            <a:t>Üretim: Hayal et, Keşfet</a:t>
          </a:r>
          <a:endParaRPr lang="tr-TR" dirty="0"/>
        </a:p>
      </dgm:t>
    </dgm:pt>
    <dgm:pt modelId="{DA75EB54-0E8E-4D0D-8630-B386ED7542DC}" type="parTrans" cxnId="{4C874380-F900-4375-8CEC-DDDFAD2BC2C5}">
      <dgm:prSet/>
      <dgm:spPr/>
      <dgm:t>
        <a:bodyPr/>
        <a:lstStyle/>
        <a:p>
          <a:endParaRPr lang="tr-TR"/>
        </a:p>
      </dgm:t>
    </dgm:pt>
    <dgm:pt modelId="{F8E3B70E-8CC9-476E-97CA-FE15F0FA3FA7}" type="sibTrans" cxnId="{4C874380-F900-4375-8CEC-DDDFAD2BC2C5}">
      <dgm:prSet/>
      <dgm:spPr/>
      <dgm:t>
        <a:bodyPr/>
        <a:lstStyle/>
        <a:p>
          <a:endParaRPr lang="tr-TR"/>
        </a:p>
      </dgm:t>
    </dgm:pt>
    <dgm:pt modelId="{3A7700EA-8ECF-49C7-BD29-F4744D88F734}">
      <dgm:prSet phldrT="[Metin]"/>
      <dgm:spPr/>
      <dgm:t>
        <a:bodyPr/>
        <a:lstStyle/>
        <a:p>
          <a:r>
            <a:rPr lang="tr-TR" b="0" dirty="0" smtClean="0">
              <a:latin typeface="Raleway" panose="020B0604020202020204" charset="-94"/>
            </a:rPr>
            <a:t>Yaparak öğrenme</a:t>
          </a:r>
          <a:endParaRPr lang="tr-TR" dirty="0"/>
        </a:p>
      </dgm:t>
    </dgm:pt>
    <dgm:pt modelId="{F7F0B8A4-65CC-4527-97C6-9BB20A3D255F}" type="parTrans" cxnId="{594F33D3-A8E5-46AE-8B82-CD20F25F1E3E}">
      <dgm:prSet/>
      <dgm:spPr/>
      <dgm:t>
        <a:bodyPr/>
        <a:lstStyle/>
        <a:p>
          <a:endParaRPr lang="tr-TR"/>
        </a:p>
      </dgm:t>
    </dgm:pt>
    <dgm:pt modelId="{C622861A-B2A0-49B3-B231-0A7ED063B3E5}" type="sibTrans" cxnId="{594F33D3-A8E5-46AE-8B82-CD20F25F1E3E}">
      <dgm:prSet/>
      <dgm:spPr/>
      <dgm:t>
        <a:bodyPr/>
        <a:lstStyle/>
        <a:p>
          <a:endParaRPr lang="tr-TR"/>
        </a:p>
      </dgm:t>
    </dgm:pt>
    <dgm:pt modelId="{71680167-8BA6-4DA2-BBF3-ECF7D6FC9A30}">
      <dgm:prSet phldrT="[Metin]"/>
      <dgm:spPr/>
      <dgm:t>
        <a:bodyPr/>
        <a:lstStyle/>
        <a:p>
          <a:r>
            <a:rPr lang="tr-TR" dirty="0" smtClean="0"/>
            <a:t>Araştırma: Keşfet, Araştır</a:t>
          </a:r>
          <a:endParaRPr lang="tr-TR" dirty="0"/>
        </a:p>
      </dgm:t>
    </dgm:pt>
    <dgm:pt modelId="{80A7F75A-CDF1-4A69-A25D-0A3D2BEA21A3}" type="parTrans" cxnId="{49814102-6E32-4FCC-B08B-BB666792CB22}">
      <dgm:prSet/>
      <dgm:spPr/>
      <dgm:t>
        <a:bodyPr/>
        <a:lstStyle/>
        <a:p>
          <a:endParaRPr lang="tr-TR"/>
        </a:p>
      </dgm:t>
    </dgm:pt>
    <dgm:pt modelId="{3BB3E012-B642-4A60-AF65-881BD8CB693A}" type="sibTrans" cxnId="{49814102-6E32-4FCC-B08B-BB666792CB22}">
      <dgm:prSet/>
      <dgm:spPr/>
      <dgm:t>
        <a:bodyPr/>
        <a:lstStyle/>
        <a:p>
          <a:endParaRPr lang="tr-TR"/>
        </a:p>
      </dgm:t>
    </dgm:pt>
    <dgm:pt modelId="{1EE71776-2F45-488D-8371-931980509E12}">
      <dgm:prSet phldrT="[Metin]"/>
      <dgm:spPr/>
      <dgm:t>
        <a:bodyPr/>
        <a:lstStyle/>
        <a:p>
          <a:r>
            <a:rPr lang="tr-TR" dirty="0" smtClean="0"/>
            <a:t>Keşfederek öğrenme</a:t>
          </a:r>
          <a:endParaRPr lang="tr-TR" dirty="0"/>
        </a:p>
      </dgm:t>
    </dgm:pt>
    <dgm:pt modelId="{55638558-8AA4-4070-B2C4-64997414FEF1}" type="parTrans" cxnId="{859A81BF-8E97-45F4-AE60-CA22CD9B2BA1}">
      <dgm:prSet/>
      <dgm:spPr/>
      <dgm:t>
        <a:bodyPr/>
        <a:lstStyle/>
        <a:p>
          <a:endParaRPr lang="tr-TR"/>
        </a:p>
      </dgm:t>
    </dgm:pt>
    <dgm:pt modelId="{2A3486FB-39B1-463B-91E7-9E4149087FB3}" type="sibTrans" cxnId="{859A81BF-8E97-45F4-AE60-CA22CD9B2BA1}">
      <dgm:prSet/>
      <dgm:spPr/>
      <dgm:t>
        <a:bodyPr/>
        <a:lstStyle/>
        <a:p>
          <a:endParaRPr lang="tr-TR"/>
        </a:p>
      </dgm:t>
    </dgm:pt>
    <dgm:pt modelId="{492D8781-5E6D-4394-A6CA-891FBB855B98}">
      <dgm:prSet phldrT="[Metin]"/>
      <dgm:spPr/>
      <dgm:t>
        <a:bodyPr/>
        <a:lstStyle/>
        <a:p>
          <a:r>
            <a:rPr lang="tr-TR" dirty="0" smtClean="0"/>
            <a:t>Sunum: Paylaş, Dinle</a:t>
          </a:r>
          <a:endParaRPr lang="tr-TR" dirty="0"/>
        </a:p>
      </dgm:t>
    </dgm:pt>
    <dgm:pt modelId="{7789F9C5-AB92-47B2-B503-A499F11D956E}" type="parTrans" cxnId="{A205E407-EAF3-46B2-B59D-C6A24CA3D78A}">
      <dgm:prSet/>
      <dgm:spPr/>
      <dgm:t>
        <a:bodyPr/>
        <a:lstStyle/>
        <a:p>
          <a:endParaRPr lang="tr-TR"/>
        </a:p>
      </dgm:t>
    </dgm:pt>
    <dgm:pt modelId="{7F183819-CD96-4CA4-AE2D-5F5A94AEB519}" type="sibTrans" cxnId="{A205E407-EAF3-46B2-B59D-C6A24CA3D78A}">
      <dgm:prSet/>
      <dgm:spPr/>
      <dgm:t>
        <a:bodyPr/>
        <a:lstStyle/>
        <a:p>
          <a:endParaRPr lang="tr-TR"/>
        </a:p>
      </dgm:t>
    </dgm:pt>
    <dgm:pt modelId="{47AA56B8-2726-44ED-8F2D-08022792A9CE}">
      <dgm:prSet phldrT="[Metin]"/>
      <dgm:spPr/>
      <dgm:t>
        <a:bodyPr/>
        <a:lstStyle/>
        <a:p>
          <a:r>
            <a:rPr lang="tr-TR" dirty="0" smtClean="0"/>
            <a:t>İşbirliği: Destekle</a:t>
          </a:r>
          <a:endParaRPr lang="tr-TR" dirty="0"/>
        </a:p>
      </dgm:t>
    </dgm:pt>
    <dgm:pt modelId="{EAD0094D-3CFE-499A-8128-546A343526E7}" type="parTrans" cxnId="{BED0E733-4C96-48A9-886C-B4084E814FF2}">
      <dgm:prSet/>
      <dgm:spPr/>
      <dgm:t>
        <a:bodyPr/>
        <a:lstStyle/>
        <a:p>
          <a:endParaRPr lang="tr-TR"/>
        </a:p>
      </dgm:t>
    </dgm:pt>
    <dgm:pt modelId="{03ED6C76-5FE4-4E4F-9752-D1BA5AA0A9F4}" type="sibTrans" cxnId="{BED0E733-4C96-48A9-886C-B4084E814FF2}">
      <dgm:prSet/>
      <dgm:spPr/>
      <dgm:t>
        <a:bodyPr/>
        <a:lstStyle/>
        <a:p>
          <a:endParaRPr lang="tr-TR"/>
        </a:p>
      </dgm:t>
    </dgm:pt>
    <dgm:pt modelId="{C2A1E72F-865B-451B-8040-95BF2434FED0}">
      <dgm:prSet phldrT="[Metin]"/>
      <dgm:spPr/>
      <dgm:t>
        <a:bodyPr/>
        <a:lstStyle/>
        <a:p>
          <a:r>
            <a:rPr lang="tr-TR" dirty="0" smtClean="0"/>
            <a:t>Geliştirme: İncele, Planla</a:t>
          </a:r>
          <a:endParaRPr lang="tr-TR" dirty="0"/>
        </a:p>
      </dgm:t>
    </dgm:pt>
    <dgm:pt modelId="{18A08D5E-BE4B-4919-BF07-154DBF18E3E2}" type="parTrans" cxnId="{E922C9DC-2945-414D-9D39-86A70D4B36B3}">
      <dgm:prSet/>
      <dgm:spPr/>
      <dgm:t>
        <a:bodyPr/>
        <a:lstStyle/>
        <a:p>
          <a:endParaRPr lang="tr-TR"/>
        </a:p>
      </dgm:t>
    </dgm:pt>
    <dgm:pt modelId="{1604905D-B242-4944-B595-8B54846BB6B0}" type="sibTrans" cxnId="{E922C9DC-2945-414D-9D39-86A70D4B36B3}">
      <dgm:prSet/>
      <dgm:spPr/>
      <dgm:t>
        <a:bodyPr/>
        <a:lstStyle/>
        <a:p>
          <a:endParaRPr lang="tr-TR"/>
        </a:p>
      </dgm:t>
    </dgm:pt>
    <dgm:pt modelId="{A0B7A6BB-45E0-4335-888C-B80CAEAEC0D5}">
      <dgm:prSet phldrT="[Metin]"/>
      <dgm:spPr/>
      <dgm:t>
        <a:bodyPr/>
        <a:lstStyle/>
        <a:p>
          <a:r>
            <a:rPr lang="tr-TR" dirty="0" smtClean="0"/>
            <a:t>Etkileşim: Sorgula, Tartış</a:t>
          </a:r>
          <a:endParaRPr lang="tr-TR" dirty="0"/>
        </a:p>
      </dgm:t>
    </dgm:pt>
    <dgm:pt modelId="{1B0B2A8A-EFE1-4DBA-9C35-5820ABF7A482}" type="parTrans" cxnId="{5CAE3012-7540-4A76-BD1F-9489F1673120}">
      <dgm:prSet/>
      <dgm:spPr/>
      <dgm:t>
        <a:bodyPr/>
        <a:lstStyle/>
        <a:p>
          <a:endParaRPr lang="tr-TR"/>
        </a:p>
      </dgm:t>
    </dgm:pt>
    <dgm:pt modelId="{CD26F67F-17A9-4398-9B71-11BDDD241707}" type="sibTrans" cxnId="{5CAE3012-7540-4A76-BD1F-9489F1673120}">
      <dgm:prSet/>
      <dgm:spPr/>
      <dgm:t>
        <a:bodyPr/>
        <a:lstStyle/>
        <a:p>
          <a:endParaRPr lang="tr-TR"/>
        </a:p>
      </dgm:t>
    </dgm:pt>
    <dgm:pt modelId="{2B60FC6C-5D71-4154-8B3A-2AC784BBC516}">
      <dgm:prSet phldrT="[Metin]"/>
      <dgm:spPr/>
      <dgm:t>
        <a:bodyPr/>
        <a:lstStyle/>
        <a:p>
          <a:r>
            <a:rPr lang="tr-TR" b="0" dirty="0" smtClean="0">
              <a:latin typeface="Raleway" panose="020B0604020202020204" charset="-94"/>
            </a:rPr>
            <a:t>Öğrenci üretimde aktif (hayal gücünü ve yeniliği kullanma)</a:t>
          </a:r>
          <a:endParaRPr lang="tr-TR" dirty="0"/>
        </a:p>
      </dgm:t>
    </dgm:pt>
    <dgm:pt modelId="{45092F8B-8F41-474F-A37B-3F5D3AE962F3}" type="parTrans" cxnId="{9A7DF124-D5F7-48AE-BBA3-095F5DF003BD}">
      <dgm:prSet/>
      <dgm:spPr/>
      <dgm:t>
        <a:bodyPr/>
        <a:lstStyle/>
        <a:p>
          <a:endParaRPr lang="tr-TR"/>
        </a:p>
      </dgm:t>
    </dgm:pt>
    <dgm:pt modelId="{23C3A070-E4BC-43D5-90DB-9AAC6D739715}" type="sibTrans" cxnId="{9A7DF124-D5F7-48AE-BBA3-095F5DF003BD}">
      <dgm:prSet/>
      <dgm:spPr/>
      <dgm:t>
        <a:bodyPr/>
        <a:lstStyle/>
        <a:p>
          <a:endParaRPr lang="tr-TR"/>
        </a:p>
      </dgm:t>
    </dgm:pt>
    <dgm:pt modelId="{64C0EE65-F237-40D6-9790-812B2FD5E9FB}">
      <dgm:prSet phldrT="[Metin]"/>
      <dgm:spPr/>
      <dgm:t>
        <a:bodyPr/>
        <a:lstStyle/>
        <a:p>
          <a:r>
            <a:rPr lang="tr-TR" u="none" strike="noStrike" cap="none" dirty="0" smtClean="0">
              <a:effectLst/>
              <a:latin typeface="Raleway" panose="020B0604020202020204" charset="-94"/>
              <a:sym typeface="Arial"/>
            </a:rPr>
            <a:t>Kritik düşünme becerileri</a:t>
          </a:r>
          <a:endParaRPr lang="tr-TR" dirty="0"/>
        </a:p>
      </dgm:t>
    </dgm:pt>
    <dgm:pt modelId="{A30A419C-1A87-4ABD-9BCB-C4590CCF5AB3}" type="parTrans" cxnId="{2CAA7407-FAC6-40AB-976C-5380CDA06ED9}">
      <dgm:prSet/>
      <dgm:spPr/>
      <dgm:t>
        <a:bodyPr/>
        <a:lstStyle/>
        <a:p>
          <a:endParaRPr lang="tr-TR"/>
        </a:p>
      </dgm:t>
    </dgm:pt>
    <dgm:pt modelId="{59603AD7-3DEC-4ECF-BB6D-13D233DD6CB2}" type="sibTrans" cxnId="{2CAA7407-FAC6-40AB-976C-5380CDA06ED9}">
      <dgm:prSet/>
      <dgm:spPr/>
      <dgm:t>
        <a:bodyPr/>
        <a:lstStyle/>
        <a:p>
          <a:endParaRPr lang="tr-TR"/>
        </a:p>
      </dgm:t>
    </dgm:pt>
    <dgm:pt modelId="{20E9196F-0E9B-4304-8112-B337BBE7EF1A}">
      <dgm:prSet phldrT="[Metin]"/>
      <dgm:spPr/>
      <dgm:t>
        <a:bodyPr/>
        <a:lstStyle/>
        <a:p>
          <a:r>
            <a:rPr lang="tr-TR" u="none" strike="noStrike" cap="none" dirty="0" smtClean="0">
              <a:effectLst/>
              <a:latin typeface="Raleway" panose="020B0604020202020204" charset="-94"/>
              <a:sym typeface="Arial"/>
            </a:rPr>
            <a:t>Öğrenenlerin aktif araştırmacı</a:t>
          </a:r>
          <a:r>
            <a:rPr lang="tr-TR" u="none" strike="noStrike" cap="none" baseline="0" dirty="0" smtClean="0">
              <a:effectLst/>
              <a:latin typeface="Raleway" panose="020B0604020202020204" charset="-94"/>
              <a:sym typeface="Arial"/>
            </a:rPr>
            <a:t> olması</a:t>
          </a:r>
          <a:endParaRPr lang="tr-TR" dirty="0"/>
        </a:p>
      </dgm:t>
    </dgm:pt>
    <dgm:pt modelId="{E22F6855-3D2D-4C11-BAEC-CAF1DD50C66C}" type="parTrans" cxnId="{25E1C874-6C57-41B6-ACB4-E3C58E4DEAD9}">
      <dgm:prSet/>
      <dgm:spPr/>
      <dgm:t>
        <a:bodyPr/>
        <a:lstStyle/>
        <a:p>
          <a:endParaRPr lang="tr-TR"/>
        </a:p>
      </dgm:t>
    </dgm:pt>
    <dgm:pt modelId="{7C4E2CE7-11FA-4451-91AA-44B6B5326BC8}" type="sibTrans" cxnId="{25E1C874-6C57-41B6-ACB4-E3C58E4DEAD9}">
      <dgm:prSet/>
      <dgm:spPr/>
      <dgm:t>
        <a:bodyPr/>
        <a:lstStyle/>
        <a:p>
          <a:endParaRPr lang="tr-TR"/>
        </a:p>
      </dgm:t>
    </dgm:pt>
    <dgm:pt modelId="{0F3C6881-8865-4D71-8263-5C28ACFB4D85}">
      <dgm:prSet phldrT="[Metin]"/>
      <dgm:spPr/>
      <dgm:t>
        <a:bodyPr/>
        <a:lstStyle/>
        <a:p>
          <a:r>
            <a:rPr lang="tr-TR" dirty="0" smtClean="0"/>
            <a:t>İletişimsel boyut</a:t>
          </a:r>
          <a:endParaRPr lang="tr-TR" dirty="0"/>
        </a:p>
      </dgm:t>
    </dgm:pt>
    <dgm:pt modelId="{04233780-D16D-4786-8A96-CE29363C4D0B}" type="parTrans" cxnId="{0651D9D2-3156-4CA1-B52D-442173D3A38D}">
      <dgm:prSet/>
      <dgm:spPr/>
      <dgm:t>
        <a:bodyPr/>
        <a:lstStyle/>
        <a:p>
          <a:endParaRPr lang="tr-TR"/>
        </a:p>
      </dgm:t>
    </dgm:pt>
    <dgm:pt modelId="{99A4DF1A-7E56-4B3B-A003-38C2B05A6D32}" type="sibTrans" cxnId="{0651D9D2-3156-4CA1-B52D-442173D3A38D}">
      <dgm:prSet/>
      <dgm:spPr/>
      <dgm:t>
        <a:bodyPr/>
        <a:lstStyle/>
        <a:p>
          <a:endParaRPr lang="tr-TR"/>
        </a:p>
      </dgm:t>
    </dgm:pt>
    <dgm:pt modelId="{6285D095-7087-498C-A42C-F799F7DC129C}">
      <dgm:prSet/>
      <dgm:spPr/>
      <dgm:t>
        <a:bodyPr/>
        <a:lstStyle/>
        <a:p>
          <a:r>
            <a:rPr lang="tr-TR" b="0" dirty="0" smtClean="0">
              <a:latin typeface="Raleway" panose="020B0604020202020204" charset="-94"/>
            </a:rPr>
            <a:t>Yaptıkları çalışmaları sunmak ve geri bildirim almak için gerekli araç ve beceriler</a:t>
          </a:r>
          <a:endParaRPr lang="tr-TR" dirty="0"/>
        </a:p>
      </dgm:t>
    </dgm:pt>
    <dgm:pt modelId="{5AD0525A-BE3C-43E7-B6E5-BAE4830F75C2}" type="parTrans" cxnId="{99671897-280D-4068-ADDD-FFC1ECA716A0}">
      <dgm:prSet/>
      <dgm:spPr/>
      <dgm:t>
        <a:bodyPr/>
        <a:lstStyle/>
        <a:p>
          <a:endParaRPr lang="tr-TR"/>
        </a:p>
      </dgm:t>
    </dgm:pt>
    <dgm:pt modelId="{B7AF3AD6-BF88-42A1-8BA4-B1E13E6E1A16}" type="sibTrans" cxnId="{99671897-280D-4068-ADDD-FFC1ECA716A0}">
      <dgm:prSet/>
      <dgm:spPr/>
      <dgm:t>
        <a:bodyPr/>
        <a:lstStyle/>
        <a:p>
          <a:endParaRPr lang="tr-TR"/>
        </a:p>
      </dgm:t>
    </dgm:pt>
    <dgm:pt modelId="{D544ECC7-A376-41BA-93EC-E9F09FD07843}">
      <dgm:prSet/>
      <dgm:spPr/>
      <dgm:t>
        <a:bodyPr/>
        <a:lstStyle/>
        <a:p>
          <a:r>
            <a:rPr lang="tr-TR" b="0" dirty="0" smtClean="0">
              <a:latin typeface="Raleway" panose="020B0604020202020204" charset="-94"/>
            </a:rPr>
            <a:t>Akranlar arası işbirliği becerileri</a:t>
          </a:r>
          <a:endParaRPr lang="tr-TR" dirty="0"/>
        </a:p>
      </dgm:t>
    </dgm:pt>
    <dgm:pt modelId="{855AF167-F829-49D9-9A2F-BE84F3ABEFDB}" type="parTrans" cxnId="{62DF5437-41A9-45CF-B002-B302673635FC}">
      <dgm:prSet/>
      <dgm:spPr/>
      <dgm:t>
        <a:bodyPr/>
        <a:lstStyle/>
        <a:p>
          <a:endParaRPr lang="tr-TR"/>
        </a:p>
      </dgm:t>
    </dgm:pt>
    <dgm:pt modelId="{A554E34A-2CF1-4F18-A4C2-2F4F58B9CE92}" type="sibTrans" cxnId="{62DF5437-41A9-45CF-B002-B302673635FC}">
      <dgm:prSet/>
      <dgm:spPr/>
      <dgm:t>
        <a:bodyPr/>
        <a:lstStyle/>
        <a:p>
          <a:endParaRPr lang="tr-TR"/>
        </a:p>
      </dgm:t>
    </dgm:pt>
    <dgm:pt modelId="{910113D3-9843-4B8E-94D9-BA24B8FB3401}">
      <dgm:prSet/>
      <dgm:spPr/>
      <dgm:t>
        <a:bodyPr/>
        <a:lstStyle/>
        <a:p>
          <a:r>
            <a:rPr lang="tr-TR" b="0" dirty="0" smtClean="0">
              <a:latin typeface="Raleway" panose="020B0604020202020204" charset="-94"/>
            </a:rPr>
            <a:t>Ekip çalışmasını farklı etkinliklere entegre etmek: araştırmak, üretmek ve sunmak</a:t>
          </a:r>
          <a:endParaRPr lang="tr-TR" b="0" dirty="0">
            <a:latin typeface="Raleway" panose="020B0604020202020204" charset="-94"/>
          </a:endParaRPr>
        </a:p>
      </dgm:t>
    </dgm:pt>
    <dgm:pt modelId="{BA84384B-FF7C-4C3E-80E9-F1D52BE26445}" type="parTrans" cxnId="{BD10A676-BC8D-4E7F-9610-1727691CC9E5}">
      <dgm:prSet/>
      <dgm:spPr/>
      <dgm:t>
        <a:bodyPr/>
        <a:lstStyle/>
        <a:p>
          <a:endParaRPr lang="tr-TR"/>
        </a:p>
      </dgm:t>
    </dgm:pt>
    <dgm:pt modelId="{FBF1D9BD-E03F-44CB-8DBD-B7321691ED96}" type="sibTrans" cxnId="{BD10A676-BC8D-4E7F-9610-1727691CC9E5}">
      <dgm:prSet/>
      <dgm:spPr/>
      <dgm:t>
        <a:bodyPr/>
        <a:lstStyle/>
        <a:p>
          <a:endParaRPr lang="tr-TR"/>
        </a:p>
      </dgm:t>
    </dgm:pt>
    <dgm:pt modelId="{FAC066C5-78EC-4BEA-BD36-F80DEDA8596B}">
      <dgm:prSet phldrT="[Metin]"/>
      <dgm:spPr/>
      <dgm:t>
        <a:bodyPr/>
        <a:lstStyle/>
        <a:p>
          <a:r>
            <a:rPr lang="tr-TR" dirty="0" err="1" smtClean="0"/>
            <a:t>İnformal</a:t>
          </a:r>
          <a:r>
            <a:rPr lang="tr-TR" dirty="0" smtClean="0"/>
            <a:t> öğrenme ve kişiselleştirilmiş öğrenme</a:t>
          </a:r>
          <a:endParaRPr lang="tr-TR" dirty="0"/>
        </a:p>
      </dgm:t>
    </dgm:pt>
    <dgm:pt modelId="{9F8EB855-D492-4B8C-A7CB-68D8FB9D1309}" type="parTrans" cxnId="{E043959C-5D10-42FF-8FC5-18587F3AF785}">
      <dgm:prSet/>
      <dgm:spPr/>
      <dgm:t>
        <a:bodyPr/>
        <a:lstStyle/>
        <a:p>
          <a:endParaRPr lang="tr-TR"/>
        </a:p>
      </dgm:t>
    </dgm:pt>
    <dgm:pt modelId="{C649D2A7-FC62-4048-AD45-223468335D1B}" type="sibTrans" cxnId="{E043959C-5D10-42FF-8FC5-18587F3AF785}">
      <dgm:prSet/>
      <dgm:spPr/>
      <dgm:t>
        <a:bodyPr/>
        <a:lstStyle/>
        <a:p>
          <a:endParaRPr lang="tr-TR"/>
        </a:p>
      </dgm:t>
    </dgm:pt>
    <dgm:pt modelId="{29CA6FF3-DA11-4724-A99F-873AAFCF7965}">
      <dgm:prSet phldrT="[Metin]"/>
      <dgm:spPr/>
      <dgm:t>
        <a:bodyPr/>
        <a:lstStyle/>
        <a:p>
          <a:r>
            <a:rPr lang="tr-TR" dirty="0" smtClean="0"/>
            <a:t>Hayat boyu öğrenmeye teşvik</a:t>
          </a:r>
          <a:endParaRPr lang="tr-TR" dirty="0"/>
        </a:p>
      </dgm:t>
    </dgm:pt>
    <dgm:pt modelId="{7DA28EB8-B1E7-4C92-B9ED-9A1CDDBD93C6}" type="parTrans" cxnId="{4004662D-8F57-4917-A1A9-868BECD4B253}">
      <dgm:prSet/>
      <dgm:spPr/>
      <dgm:t>
        <a:bodyPr/>
        <a:lstStyle/>
        <a:p>
          <a:endParaRPr lang="tr-TR"/>
        </a:p>
      </dgm:t>
    </dgm:pt>
    <dgm:pt modelId="{3AE80870-6D4A-4C67-A337-5E834AAB3F0D}" type="sibTrans" cxnId="{4004662D-8F57-4917-A1A9-868BECD4B253}">
      <dgm:prSet/>
      <dgm:spPr/>
      <dgm:t>
        <a:bodyPr/>
        <a:lstStyle/>
        <a:p>
          <a:endParaRPr lang="tr-TR"/>
        </a:p>
      </dgm:t>
    </dgm:pt>
    <dgm:pt modelId="{69B3D4D2-7A87-4829-8995-9B8C4059CC37}">
      <dgm:prSet phldrT="[Metin]"/>
      <dgm:spPr/>
      <dgm:t>
        <a:bodyPr/>
        <a:lstStyle/>
        <a:p>
          <a:r>
            <a:rPr lang="tr-TR" dirty="0" smtClean="0"/>
            <a:t>Yansıtıcı öğrenme</a:t>
          </a:r>
          <a:endParaRPr lang="tr-TR" dirty="0"/>
        </a:p>
      </dgm:t>
    </dgm:pt>
    <dgm:pt modelId="{E182D040-6BA9-4213-B854-6F1C409FB2DA}" type="parTrans" cxnId="{9CCA1D6D-EC91-4CF2-B8F9-558456B046C7}">
      <dgm:prSet/>
      <dgm:spPr/>
      <dgm:t>
        <a:bodyPr/>
        <a:lstStyle/>
        <a:p>
          <a:endParaRPr lang="tr-TR"/>
        </a:p>
      </dgm:t>
    </dgm:pt>
    <dgm:pt modelId="{041FA2A3-E54B-425E-88BF-5ED9CFC59D4C}" type="sibTrans" cxnId="{9CCA1D6D-EC91-4CF2-B8F9-558456B046C7}">
      <dgm:prSet/>
      <dgm:spPr/>
      <dgm:t>
        <a:bodyPr/>
        <a:lstStyle/>
        <a:p>
          <a:endParaRPr lang="tr-TR"/>
        </a:p>
      </dgm:t>
    </dgm:pt>
    <dgm:pt modelId="{1D6EEC69-2AEF-488A-B7FD-51A85EB6E51F}">
      <dgm:prSet/>
      <dgm:spPr/>
      <dgm:t>
        <a:bodyPr/>
        <a:lstStyle/>
        <a:p>
          <a:r>
            <a:rPr lang="tr-TR" dirty="0" smtClean="0">
              <a:latin typeface="Raleway" panose="020B0604020202020204" charset="-94"/>
            </a:rPr>
            <a:t>Geleneksel öğrenim alanlarındaki etkileşimi ve öğrenci katılımını geliştirmek için teknoloji kullanmak</a:t>
          </a:r>
          <a:endParaRPr lang="tr-TR" dirty="0"/>
        </a:p>
      </dgm:t>
    </dgm:pt>
    <dgm:pt modelId="{C6E8EBDA-456E-45E4-AA0E-75CE90CB6DC8}" type="parTrans" cxnId="{4E10F78D-D68A-404E-89DD-74FBCD247E9E}">
      <dgm:prSet/>
      <dgm:spPr/>
      <dgm:t>
        <a:bodyPr/>
        <a:lstStyle/>
        <a:p>
          <a:endParaRPr lang="tr-TR"/>
        </a:p>
      </dgm:t>
    </dgm:pt>
    <dgm:pt modelId="{E22599F3-227F-45CF-8863-B2126B6A8656}" type="sibTrans" cxnId="{4E10F78D-D68A-404E-89DD-74FBCD247E9E}">
      <dgm:prSet/>
      <dgm:spPr/>
      <dgm:t>
        <a:bodyPr/>
        <a:lstStyle/>
        <a:p>
          <a:endParaRPr lang="tr-TR"/>
        </a:p>
      </dgm:t>
    </dgm:pt>
    <dgm:pt modelId="{DE6D44F3-A25A-4145-871E-CD8099999518}">
      <dgm:prSet/>
      <dgm:spPr/>
      <dgm:t>
        <a:bodyPr/>
        <a:lstStyle/>
        <a:p>
          <a:r>
            <a:rPr lang="tr-TR" dirty="0" smtClean="0">
              <a:latin typeface="Raleway" panose="020B0604020202020204" charset="-94"/>
            </a:rPr>
            <a:t>Fiziksel mekânın yeniden düzenlenmesi   </a:t>
          </a:r>
        </a:p>
      </dgm:t>
    </dgm:pt>
    <dgm:pt modelId="{D1632693-DA36-4261-8656-92D4B7E06943}" type="parTrans" cxnId="{A364BAB7-DE5F-4DD0-BC99-6B87338A7C67}">
      <dgm:prSet/>
      <dgm:spPr/>
      <dgm:t>
        <a:bodyPr/>
        <a:lstStyle/>
        <a:p>
          <a:endParaRPr lang="tr-TR"/>
        </a:p>
      </dgm:t>
    </dgm:pt>
    <dgm:pt modelId="{D73EDCEC-823F-42F6-B731-DDAE89B31AD2}" type="sibTrans" cxnId="{A364BAB7-DE5F-4DD0-BC99-6B87338A7C67}">
      <dgm:prSet/>
      <dgm:spPr/>
      <dgm:t>
        <a:bodyPr/>
        <a:lstStyle/>
        <a:p>
          <a:endParaRPr lang="tr-TR"/>
        </a:p>
      </dgm:t>
    </dgm:pt>
    <dgm:pt modelId="{8EBD487C-F363-4203-A8E4-4F999E0EAB26}">
      <dgm:prSet phldrT="[Metin]"/>
      <dgm:spPr/>
      <dgm:t>
        <a:bodyPr/>
        <a:lstStyle/>
        <a:p>
          <a:r>
            <a:rPr lang="tr-TR" dirty="0" smtClean="0"/>
            <a:t>Yorumlama analiz ve takım çalışması ile gerçek yaşam için üretmek</a:t>
          </a:r>
          <a:endParaRPr lang="tr-TR" dirty="0"/>
        </a:p>
      </dgm:t>
    </dgm:pt>
    <dgm:pt modelId="{8DE9C9E6-26CC-49F1-B9D5-9DF2A64366C6}" type="parTrans" cxnId="{E0404101-EAE0-40AD-B913-947C34180E17}">
      <dgm:prSet/>
      <dgm:spPr/>
      <dgm:t>
        <a:bodyPr/>
        <a:lstStyle/>
        <a:p>
          <a:endParaRPr lang="tr-TR"/>
        </a:p>
      </dgm:t>
    </dgm:pt>
    <dgm:pt modelId="{51474E5C-BC71-4195-8FB0-AB22C9471AB7}" type="sibTrans" cxnId="{E0404101-EAE0-40AD-B913-947C34180E17}">
      <dgm:prSet/>
      <dgm:spPr/>
      <dgm:t>
        <a:bodyPr/>
        <a:lstStyle/>
        <a:p>
          <a:endParaRPr lang="tr-TR"/>
        </a:p>
      </dgm:t>
    </dgm:pt>
    <dgm:pt modelId="{28C90E8D-34F2-4045-9EC2-1E28A36F2047}" type="pres">
      <dgm:prSet presAssocID="{8DF0A1D4-90DD-45F8-9ABE-CCB133A48558}" presName="Name0" presStyleCnt="0">
        <dgm:presLayoutVars>
          <dgm:dir/>
          <dgm:resizeHandles val="exact"/>
        </dgm:presLayoutVars>
      </dgm:prSet>
      <dgm:spPr/>
      <dgm:t>
        <a:bodyPr/>
        <a:lstStyle/>
        <a:p>
          <a:endParaRPr lang="tr-TR"/>
        </a:p>
      </dgm:t>
    </dgm:pt>
    <dgm:pt modelId="{5BB7E736-D9D1-41BA-AA08-640EC4CDE331}" type="pres">
      <dgm:prSet presAssocID="{8DF0A1D4-90DD-45F8-9ABE-CCB133A48558}" presName="fgShape" presStyleLbl="fgShp" presStyleIdx="0" presStyleCnt="1"/>
      <dgm:spPr/>
      <dgm:t>
        <a:bodyPr/>
        <a:lstStyle/>
        <a:p>
          <a:endParaRPr lang="tr-TR"/>
        </a:p>
      </dgm:t>
    </dgm:pt>
    <dgm:pt modelId="{EAC63B7E-CBAF-4055-8CF7-773AA9E43466}" type="pres">
      <dgm:prSet presAssocID="{8DF0A1D4-90DD-45F8-9ABE-CCB133A48558}" presName="linComp" presStyleCnt="0"/>
      <dgm:spPr/>
      <dgm:t>
        <a:bodyPr/>
        <a:lstStyle/>
        <a:p>
          <a:endParaRPr lang="tr-TR"/>
        </a:p>
      </dgm:t>
    </dgm:pt>
    <dgm:pt modelId="{911D574E-69DF-4BD0-9C17-67EEE241EF59}" type="pres">
      <dgm:prSet presAssocID="{DA7F6634-A6F4-400A-B655-5CEB2C1755DA}" presName="compNode" presStyleCnt="0"/>
      <dgm:spPr/>
      <dgm:t>
        <a:bodyPr/>
        <a:lstStyle/>
        <a:p>
          <a:endParaRPr lang="tr-TR"/>
        </a:p>
      </dgm:t>
    </dgm:pt>
    <dgm:pt modelId="{FDB9185D-B5CE-499F-9C86-95ED5F1FFAF5}" type="pres">
      <dgm:prSet presAssocID="{DA7F6634-A6F4-400A-B655-5CEB2C1755DA}" presName="bkgdShape" presStyleLbl="node1" presStyleIdx="0" presStyleCnt="6"/>
      <dgm:spPr/>
      <dgm:t>
        <a:bodyPr/>
        <a:lstStyle/>
        <a:p>
          <a:endParaRPr lang="tr-TR"/>
        </a:p>
      </dgm:t>
    </dgm:pt>
    <dgm:pt modelId="{1856D589-79A2-4511-B12B-A3CC212C2F43}" type="pres">
      <dgm:prSet presAssocID="{DA7F6634-A6F4-400A-B655-5CEB2C1755DA}" presName="nodeTx" presStyleLbl="node1" presStyleIdx="0" presStyleCnt="6">
        <dgm:presLayoutVars>
          <dgm:bulletEnabled val="1"/>
        </dgm:presLayoutVars>
      </dgm:prSet>
      <dgm:spPr/>
      <dgm:t>
        <a:bodyPr/>
        <a:lstStyle/>
        <a:p>
          <a:endParaRPr lang="tr-TR"/>
        </a:p>
      </dgm:t>
    </dgm:pt>
    <dgm:pt modelId="{BBBCB1F0-715E-4E44-8C33-2E1D04EFE992}" type="pres">
      <dgm:prSet presAssocID="{DA7F6634-A6F4-400A-B655-5CEB2C1755DA}" presName="invisiNode" presStyleLbl="node1" presStyleIdx="0" presStyleCnt="6"/>
      <dgm:spPr/>
      <dgm:t>
        <a:bodyPr/>
        <a:lstStyle/>
        <a:p>
          <a:endParaRPr lang="tr-TR"/>
        </a:p>
      </dgm:t>
    </dgm:pt>
    <dgm:pt modelId="{99F4BA32-A9B4-4F52-9D3A-D12617E9979E}" type="pres">
      <dgm:prSet presAssocID="{DA7F6634-A6F4-400A-B655-5CEB2C1755DA}" presName="imagNode" presStyleLbl="fgImgPlace1" presStyleIdx="0" presStyleCnt="6"/>
      <dgm:spPr>
        <a:blipFill rotWithShape="1">
          <a:blip xmlns:r="http://schemas.openxmlformats.org/officeDocument/2006/relationships" r:embed="rId1"/>
          <a:stretch>
            <a:fillRect/>
          </a:stretch>
        </a:blipFill>
      </dgm:spPr>
      <dgm:t>
        <a:bodyPr/>
        <a:lstStyle/>
        <a:p>
          <a:endParaRPr lang="tr-TR"/>
        </a:p>
      </dgm:t>
    </dgm:pt>
    <dgm:pt modelId="{BF82DA60-6BF5-4E41-8846-7045EBBF8CDC}" type="pres">
      <dgm:prSet presAssocID="{F8E3B70E-8CC9-476E-97CA-FE15F0FA3FA7}" presName="sibTrans" presStyleLbl="sibTrans2D1" presStyleIdx="0" presStyleCnt="0"/>
      <dgm:spPr/>
      <dgm:t>
        <a:bodyPr/>
        <a:lstStyle/>
        <a:p>
          <a:endParaRPr lang="tr-TR"/>
        </a:p>
      </dgm:t>
    </dgm:pt>
    <dgm:pt modelId="{C66167E8-D207-4462-B54A-B988EF5F9DE5}" type="pres">
      <dgm:prSet presAssocID="{71680167-8BA6-4DA2-BBF3-ECF7D6FC9A30}" presName="compNode" presStyleCnt="0"/>
      <dgm:spPr/>
      <dgm:t>
        <a:bodyPr/>
        <a:lstStyle/>
        <a:p>
          <a:endParaRPr lang="tr-TR"/>
        </a:p>
      </dgm:t>
    </dgm:pt>
    <dgm:pt modelId="{FCA20843-BEF1-43E4-9DE9-5424D3C01AB5}" type="pres">
      <dgm:prSet presAssocID="{71680167-8BA6-4DA2-BBF3-ECF7D6FC9A30}" presName="bkgdShape" presStyleLbl="node1" presStyleIdx="1" presStyleCnt="6"/>
      <dgm:spPr/>
      <dgm:t>
        <a:bodyPr/>
        <a:lstStyle/>
        <a:p>
          <a:endParaRPr lang="tr-TR"/>
        </a:p>
      </dgm:t>
    </dgm:pt>
    <dgm:pt modelId="{17A5D03F-9A84-47A9-8E02-6CC942861F17}" type="pres">
      <dgm:prSet presAssocID="{71680167-8BA6-4DA2-BBF3-ECF7D6FC9A30}" presName="nodeTx" presStyleLbl="node1" presStyleIdx="1" presStyleCnt="6">
        <dgm:presLayoutVars>
          <dgm:bulletEnabled val="1"/>
        </dgm:presLayoutVars>
      </dgm:prSet>
      <dgm:spPr/>
      <dgm:t>
        <a:bodyPr/>
        <a:lstStyle/>
        <a:p>
          <a:endParaRPr lang="tr-TR"/>
        </a:p>
      </dgm:t>
    </dgm:pt>
    <dgm:pt modelId="{86132A65-7B47-44E7-9A40-8967F2F767CD}" type="pres">
      <dgm:prSet presAssocID="{71680167-8BA6-4DA2-BBF3-ECF7D6FC9A30}" presName="invisiNode" presStyleLbl="node1" presStyleIdx="1" presStyleCnt="6"/>
      <dgm:spPr/>
      <dgm:t>
        <a:bodyPr/>
        <a:lstStyle/>
        <a:p>
          <a:endParaRPr lang="tr-TR"/>
        </a:p>
      </dgm:t>
    </dgm:pt>
    <dgm:pt modelId="{15969464-BD0D-450C-86E6-9698531B892F}" type="pres">
      <dgm:prSet presAssocID="{71680167-8BA6-4DA2-BBF3-ECF7D6FC9A30}" presName="imagNode" presStyleLbl="fgImgPlace1" presStyleIdx="1" presStyleCnt="6"/>
      <dgm:spPr>
        <a:blipFill rotWithShape="1">
          <a:blip xmlns:r="http://schemas.openxmlformats.org/officeDocument/2006/relationships" r:embed="rId2"/>
          <a:stretch>
            <a:fillRect/>
          </a:stretch>
        </a:blipFill>
      </dgm:spPr>
      <dgm:t>
        <a:bodyPr/>
        <a:lstStyle/>
        <a:p>
          <a:endParaRPr lang="tr-TR"/>
        </a:p>
      </dgm:t>
    </dgm:pt>
    <dgm:pt modelId="{DB8C505E-EBBD-4ABC-A4E7-89B9AE35003E}" type="pres">
      <dgm:prSet presAssocID="{3BB3E012-B642-4A60-AF65-881BD8CB693A}" presName="sibTrans" presStyleLbl="sibTrans2D1" presStyleIdx="0" presStyleCnt="0"/>
      <dgm:spPr/>
      <dgm:t>
        <a:bodyPr/>
        <a:lstStyle/>
        <a:p>
          <a:endParaRPr lang="tr-TR"/>
        </a:p>
      </dgm:t>
    </dgm:pt>
    <dgm:pt modelId="{78E1457E-0BB8-4BB0-813B-2109566F4636}" type="pres">
      <dgm:prSet presAssocID="{492D8781-5E6D-4394-A6CA-891FBB855B98}" presName="compNode" presStyleCnt="0"/>
      <dgm:spPr/>
      <dgm:t>
        <a:bodyPr/>
        <a:lstStyle/>
        <a:p>
          <a:endParaRPr lang="tr-TR"/>
        </a:p>
      </dgm:t>
    </dgm:pt>
    <dgm:pt modelId="{3C94D23C-D52E-44CE-8A6F-5ED15F413FBD}" type="pres">
      <dgm:prSet presAssocID="{492D8781-5E6D-4394-A6CA-891FBB855B98}" presName="bkgdShape" presStyleLbl="node1" presStyleIdx="2" presStyleCnt="6"/>
      <dgm:spPr/>
      <dgm:t>
        <a:bodyPr/>
        <a:lstStyle/>
        <a:p>
          <a:endParaRPr lang="tr-TR"/>
        </a:p>
      </dgm:t>
    </dgm:pt>
    <dgm:pt modelId="{ECEDCA8D-3AB7-43D0-9C6F-3B35A100790D}" type="pres">
      <dgm:prSet presAssocID="{492D8781-5E6D-4394-A6CA-891FBB855B98}" presName="nodeTx" presStyleLbl="node1" presStyleIdx="2" presStyleCnt="6">
        <dgm:presLayoutVars>
          <dgm:bulletEnabled val="1"/>
        </dgm:presLayoutVars>
      </dgm:prSet>
      <dgm:spPr/>
      <dgm:t>
        <a:bodyPr/>
        <a:lstStyle/>
        <a:p>
          <a:endParaRPr lang="tr-TR"/>
        </a:p>
      </dgm:t>
    </dgm:pt>
    <dgm:pt modelId="{7143A35F-FA8F-4B85-B9FD-49E419778377}" type="pres">
      <dgm:prSet presAssocID="{492D8781-5E6D-4394-A6CA-891FBB855B98}" presName="invisiNode" presStyleLbl="node1" presStyleIdx="2" presStyleCnt="6"/>
      <dgm:spPr/>
      <dgm:t>
        <a:bodyPr/>
        <a:lstStyle/>
        <a:p>
          <a:endParaRPr lang="tr-TR"/>
        </a:p>
      </dgm:t>
    </dgm:pt>
    <dgm:pt modelId="{4A2940B8-65E8-4C37-A2D9-2687E77A17C6}" type="pres">
      <dgm:prSet presAssocID="{492D8781-5E6D-4394-A6CA-891FBB855B98}" presName="imagNode" presStyleLbl="fgImgPlace1" presStyleIdx="2" presStyleCnt="6"/>
      <dgm:spPr>
        <a:blipFill rotWithShape="1">
          <a:blip xmlns:r="http://schemas.openxmlformats.org/officeDocument/2006/relationships" r:embed="rId3"/>
          <a:stretch>
            <a:fillRect/>
          </a:stretch>
        </a:blipFill>
      </dgm:spPr>
      <dgm:t>
        <a:bodyPr/>
        <a:lstStyle/>
        <a:p>
          <a:endParaRPr lang="tr-TR"/>
        </a:p>
      </dgm:t>
    </dgm:pt>
    <dgm:pt modelId="{CB20F851-3FA3-4AD5-80B1-C11E9B0271DE}" type="pres">
      <dgm:prSet presAssocID="{7F183819-CD96-4CA4-AE2D-5F5A94AEB519}" presName="sibTrans" presStyleLbl="sibTrans2D1" presStyleIdx="0" presStyleCnt="0"/>
      <dgm:spPr/>
      <dgm:t>
        <a:bodyPr/>
        <a:lstStyle/>
        <a:p>
          <a:endParaRPr lang="tr-TR"/>
        </a:p>
      </dgm:t>
    </dgm:pt>
    <dgm:pt modelId="{2ADADD7E-C6B2-495B-882B-F100E0B9D00D}" type="pres">
      <dgm:prSet presAssocID="{47AA56B8-2726-44ED-8F2D-08022792A9CE}" presName="compNode" presStyleCnt="0"/>
      <dgm:spPr/>
      <dgm:t>
        <a:bodyPr/>
        <a:lstStyle/>
        <a:p>
          <a:endParaRPr lang="tr-TR"/>
        </a:p>
      </dgm:t>
    </dgm:pt>
    <dgm:pt modelId="{2F323EAA-4AA3-473A-BDA4-27D86FFB77EC}" type="pres">
      <dgm:prSet presAssocID="{47AA56B8-2726-44ED-8F2D-08022792A9CE}" presName="bkgdShape" presStyleLbl="node1" presStyleIdx="3" presStyleCnt="6"/>
      <dgm:spPr/>
      <dgm:t>
        <a:bodyPr/>
        <a:lstStyle/>
        <a:p>
          <a:endParaRPr lang="tr-TR"/>
        </a:p>
      </dgm:t>
    </dgm:pt>
    <dgm:pt modelId="{EBC223E8-7892-4954-B6B0-60820B4FDEFC}" type="pres">
      <dgm:prSet presAssocID="{47AA56B8-2726-44ED-8F2D-08022792A9CE}" presName="nodeTx" presStyleLbl="node1" presStyleIdx="3" presStyleCnt="6">
        <dgm:presLayoutVars>
          <dgm:bulletEnabled val="1"/>
        </dgm:presLayoutVars>
      </dgm:prSet>
      <dgm:spPr/>
      <dgm:t>
        <a:bodyPr/>
        <a:lstStyle/>
        <a:p>
          <a:endParaRPr lang="tr-TR"/>
        </a:p>
      </dgm:t>
    </dgm:pt>
    <dgm:pt modelId="{1F39C293-D357-4B90-B350-CD7450FB01DF}" type="pres">
      <dgm:prSet presAssocID="{47AA56B8-2726-44ED-8F2D-08022792A9CE}" presName="invisiNode" presStyleLbl="node1" presStyleIdx="3" presStyleCnt="6"/>
      <dgm:spPr/>
      <dgm:t>
        <a:bodyPr/>
        <a:lstStyle/>
        <a:p>
          <a:endParaRPr lang="tr-TR"/>
        </a:p>
      </dgm:t>
    </dgm:pt>
    <dgm:pt modelId="{1B2934DC-1218-421C-8705-CC1C4B4A986C}" type="pres">
      <dgm:prSet presAssocID="{47AA56B8-2726-44ED-8F2D-08022792A9CE}" presName="imagNode" presStyleLbl="fgImgPlace1" presStyleIdx="3" presStyleCnt="6"/>
      <dgm:spPr>
        <a:blipFill rotWithShape="1">
          <a:blip xmlns:r="http://schemas.openxmlformats.org/officeDocument/2006/relationships" r:embed="rId4"/>
          <a:stretch>
            <a:fillRect/>
          </a:stretch>
        </a:blipFill>
      </dgm:spPr>
      <dgm:t>
        <a:bodyPr/>
        <a:lstStyle/>
        <a:p>
          <a:endParaRPr lang="tr-TR"/>
        </a:p>
      </dgm:t>
    </dgm:pt>
    <dgm:pt modelId="{40161616-2A0E-4D07-B148-E6F200B65338}" type="pres">
      <dgm:prSet presAssocID="{03ED6C76-5FE4-4E4F-9752-D1BA5AA0A9F4}" presName="sibTrans" presStyleLbl="sibTrans2D1" presStyleIdx="0" presStyleCnt="0"/>
      <dgm:spPr/>
      <dgm:t>
        <a:bodyPr/>
        <a:lstStyle/>
        <a:p>
          <a:endParaRPr lang="tr-TR"/>
        </a:p>
      </dgm:t>
    </dgm:pt>
    <dgm:pt modelId="{72751B7F-2107-473D-AF71-82AF5FD3450E}" type="pres">
      <dgm:prSet presAssocID="{C2A1E72F-865B-451B-8040-95BF2434FED0}" presName="compNode" presStyleCnt="0"/>
      <dgm:spPr/>
      <dgm:t>
        <a:bodyPr/>
        <a:lstStyle/>
        <a:p>
          <a:endParaRPr lang="tr-TR"/>
        </a:p>
      </dgm:t>
    </dgm:pt>
    <dgm:pt modelId="{E3412C2D-1A76-48BB-A94A-768933D0FDC9}" type="pres">
      <dgm:prSet presAssocID="{C2A1E72F-865B-451B-8040-95BF2434FED0}" presName="bkgdShape" presStyleLbl="node1" presStyleIdx="4" presStyleCnt="6"/>
      <dgm:spPr/>
      <dgm:t>
        <a:bodyPr/>
        <a:lstStyle/>
        <a:p>
          <a:endParaRPr lang="tr-TR"/>
        </a:p>
      </dgm:t>
    </dgm:pt>
    <dgm:pt modelId="{409E855D-649D-4955-80EA-401267BD24E8}" type="pres">
      <dgm:prSet presAssocID="{C2A1E72F-865B-451B-8040-95BF2434FED0}" presName="nodeTx" presStyleLbl="node1" presStyleIdx="4" presStyleCnt="6">
        <dgm:presLayoutVars>
          <dgm:bulletEnabled val="1"/>
        </dgm:presLayoutVars>
      </dgm:prSet>
      <dgm:spPr/>
      <dgm:t>
        <a:bodyPr/>
        <a:lstStyle/>
        <a:p>
          <a:endParaRPr lang="tr-TR"/>
        </a:p>
      </dgm:t>
    </dgm:pt>
    <dgm:pt modelId="{E307A4E2-4947-4BD7-9717-A66A0A261DAD}" type="pres">
      <dgm:prSet presAssocID="{C2A1E72F-865B-451B-8040-95BF2434FED0}" presName="invisiNode" presStyleLbl="node1" presStyleIdx="4" presStyleCnt="6"/>
      <dgm:spPr/>
      <dgm:t>
        <a:bodyPr/>
        <a:lstStyle/>
        <a:p>
          <a:endParaRPr lang="tr-TR"/>
        </a:p>
      </dgm:t>
    </dgm:pt>
    <dgm:pt modelId="{A56DD30E-D802-4F44-B21B-7BBA80E185EB}" type="pres">
      <dgm:prSet presAssocID="{C2A1E72F-865B-451B-8040-95BF2434FED0}" presName="imagNode" presStyleLbl="fgImgPlace1" presStyleIdx="4" presStyleCnt="6"/>
      <dgm:spPr>
        <a:blipFill rotWithShape="1">
          <a:blip xmlns:r="http://schemas.openxmlformats.org/officeDocument/2006/relationships" r:embed="rId5"/>
          <a:stretch>
            <a:fillRect/>
          </a:stretch>
        </a:blipFill>
      </dgm:spPr>
      <dgm:t>
        <a:bodyPr/>
        <a:lstStyle/>
        <a:p>
          <a:endParaRPr lang="tr-TR"/>
        </a:p>
      </dgm:t>
    </dgm:pt>
    <dgm:pt modelId="{3602574F-F062-428E-A8BF-824E7EBACD2E}" type="pres">
      <dgm:prSet presAssocID="{1604905D-B242-4944-B595-8B54846BB6B0}" presName="sibTrans" presStyleLbl="sibTrans2D1" presStyleIdx="0" presStyleCnt="0"/>
      <dgm:spPr/>
      <dgm:t>
        <a:bodyPr/>
        <a:lstStyle/>
        <a:p>
          <a:endParaRPr lang="tr-TR"/>
        </a:p>
      </dgm:t>
    </dgm:pt>
    <dgm:pt modelId="{5A252CA1-659E-4BEC-BA4F-79AD2D30ED8E}" type="pres">
      <dgm:prSet presAssocID="{A0B7A6BB-45E0-4335-888C-B80CAEAEC0D5}" presName="compNode" presStyleCnt="0"/>
      <dgm:spPr/>
      <dgm:t>
        <a:bodyPr/>
        <a:lstStyle/>
        <a:p>
          <a:endParaRPr lang="tr-TR"/>
        </a:p>
      </dgm:t>
    </dgm:pt>
    <dgm:pt modelId="{821B2BE0-93FD-4F4F-87D0-E5A1B7F31B54}" type="pres">
      <dgm:prSet presAssocID="{A0B7A6BB-45E0-4335-888C-B80CAEAEC0D5}" presName="bkgdShape" presStyleLbl="node1" presStyleIdx="5" presStyleCnt="6"/>
      <dgm:spPr/>
      <dgm:t>
        <a:bodyPr/>
        <a:lstStyle/>
        <a:p>
          <a:endParaRPr lang="tr-TR"/>
        </a:p>
      </dgm:t>
    </dgm:pt>
    <dgm:pt modelId="{D2E62724-52C0-486B-893A-2A6312BDA286}" type="pres">
      <dgm:prSet presAssocID="{A0B7A6BB-45E0-4335-888C-B80CAEAEC0D5}" presName="nodeTx" presStyleLbl="node1" presStyleIdx="5" presStyleCnt="6">
        <dgm:presLayoutVars>
          <dgm:bulletEnabled val="1"/>
        </dgm:presLayoutVars>
      </dgm:prSet>
      <dgm:spPr/>
      <dgm:t>
        <a:bodyPr/>
        <a:lstStyle/>
        <a:p>
          <a:endParaRPr lang="tr-TR"/>
        </a:p>
      </dgm:t>
    </dgm:pt>
    <dgm:pt modelId="{DF52F378-78C5-4E5D-B209-D93D98600157}" type="pres">
      <dgm:prSet presAssocID="{A0B7A6BB-45E0-4335-888C-B80CAEAEC0D5}" presName="invisiNode" presStyleLbl="node1" presStyleIdx="5" presStyleCnt="6"/>
      <dgm:spPr/>
      <dgm:t>
        <a:bodyPr/>
        <a:lstStyle/>
        <a:p>
          <a:endParaRPr lang="tr-TR"/>
        </a:p>
      </dgm:t>
    </dgm:pt>
    <dgm:pt modelId="{AFC70307-9FEC-45A8-9026-775F23D74064}" type="pres">
      <dgm:prSet presAssocID="{A0B7A6BB-45E0-4335-888C-B80CAEAEC0D5}" presName="imagNode" presStyleLbl="fgImgPlace1" presStyleIdx="5" presStyleCnt="6"/>
      <dgm:spPr>
        <a:blipFill rotWithShape="1">
          <a:blip xmlns:r="http://schemas.openxmlformats.org/officeDocument/2006/relationships" r:embed="rId6"/>
          <a:stretch>
            <a:fillRect/>
          </a:stretch>
        </a:blipFill>
      </dgm:spPr>
      <dgm:t>
        <a:bodyPr/>
        <a:lstStyle/>
        <a:p>
          <a:endParaRPr lang="tr-TR"/>
        </a:p>
      </dgm:t>
    </dgm:pt>
  </dgm:ptLst>
  <dgm:cxnLst>
    <dgm:cxn modelId="{62DF5437-41A9-45CF-B002-B302673635FC}" srcId="{47AA56B8-2726-44ED-8F2D-08022792A9CE}" destId="{D544ECC7-A376-41BA-93EC-E9F09FD07843}" srcOrd="0" destOrd="0" parTransId="{855AF167-F829-49D9-9A2F-BE84F3ABEFDB}" sibTransId="{A554E34A-2CF1-4F18-A4C2-2F4F58B9CE92}"/>
    <dgm:cxn modelId="{EB72CA23-58D0-4157-81D2-E3E4FFC04762}" type="presOf" srcId="{1EE71776-2F45-488D-8371-931980509E12}" destId="{17A5D03F-9A84-47A9-8E02-6CC942861F17}" srcOrd="1" destOrd="1" presId="urn:microsoft.com/office/officeart/2005/8/layout/hList7"/>
    <dgm:cxn modelId="{0551E868-D650-4096-940C-E094BAE72747}" type="presOf" srcId="{2B60FC6C-5D71-4154-8B3A-2AC784BBC516}" destId="{1856D589-79A2-4511-B12B-A3CC212C2F43}" srcOrd="1" destOrd="2" presId="urn:microsoft.com/office/officeart/2005/8/layout/hList7"/>
    <dgm:cxn modelId="{E043959C-5D10-42FF-8FC5-18587F3AF785}" srcId="{C2A1E72F-865B-451B-8040-95BF2434FED0}" destId="{FAC066C5-78EC-4BEA-BD36-F80DEDA8596B}" srcOrd="0" destOrd="0" parTransId="{9F8EB855-D492-4B8C-A7CB-68D8FB9D1309}" sibTransId="{C649D2A7-FC62-4048-AD45-223468335D1B}"/>
    <dgm:cxn modelId="{EA18B8D2-B175-4BCE-A595-9478F7270E6E}" type="presOf" srcId="{71680167-8BA6-4DA2-BBF3-ECF7D6FC9A30}" destId="{17A5D03F-9A84-47A9-8E02-6CC942861F17}" srcOrd="1" destOrd="0" presId="urn:microsoft.com/office/officeart/2005/8/layout/hList7"/>
    <dgm:cxn modelId="{50EFA4F6-86DF-4432-9365-9D9CA23F587D}" type="presOf" srcId="{47AA56B8-2726-44ED-8F2D-08022792A9CE}" destId="{2F323EAA-4AA3-473A-BDA4-27D86FFB77EC}" srcOrd="0" destOrd="0" presId="urn:microsoft.com/office/officeart/2005/8/layout/hList7"/>
    <dgm:cxn modelId="{681643F2-2D31-46DE-8351-AB83FE02B222}" type="presOf" srcId="{FAC066C5-78EC-4BEA-BD36-F80DEDA8596B}" destId="{E3412C2D-1A76-48BB-A94A-768933D0FDC9}" srcOrd="0" destOrd="1" presId="urn:microsoft.com/office/officeart/2005/8/layout/hList7"/>
    <dgm:cxn modelId="{F035B3B4-9F3D-4379-A198-08DFC30F249A}" type="presOf" srcId="{03ED6C76-5FE4-4E4F-9752-D1BA5AA0A9F4}" destId="{40161616-2A0E-4D07-B148-E6F200B65338}" srcOrd="0" destOrd="0" presId="urn:microsoft.com/office/officeart/2005/8/layout/hList7"/>
    <dgm:cxn modelId="{0AAEA487-0CCE-4D95-B122-3AE50E45AF80}" type="presOf" srcId="{1604905D-B242-4944-B595-8B54846BB6B0}" destId="{3602574F-F062-428E-A8BF-824E7EBACD2E}" srcOrd="0" destOrd="0" presId="urn:microsoft.com/office/officeart/2005/8/layout/hList7"/>
    <dgm:cxn modelId="{2CAA7407-FAC6-40AB-976C-5380CDA06ED9}" srcId="{71680167-8BA6-4DA2-BBF3-ECF7D6FC9A30}" destId="{64C0EE65-F237-40D6-9790-812B2FD5E9FB}" srcOrd="1" destOrd="0" parTransId="{A30A419C-1A87-4ABD-9BCB-C4590CCF5AB3}" sibTransId="{59603AD7-3DEC-4ECF-BB6D-13D233DD6CB2}"/>
    <dgm:cxn modelId="{CC0A17C9-9C3A-43F6-9206-851C57B92F47}" type="presOf" srcId="{A0B7A6BB-45E0-4335-888C-B80CAEAEC0D5}" destId="{D2E62724-52C0-486B-893A-2A6312BDA286}" srcOrd="1" destOrd="0" presId="urn:microsoft.com/office/officeart/2005/8/layout/hList7"/>
    <dgm:cxn modelId="{4F5BE7DE-8928-4635-B11D-ED378F9808E7}" type="presOf" srcId="{C2A1E72F-865B-451B-8040-95BF2434FED0}" destId="{409E855D-649D-4955-80EA-401267BD24E8}" srcOrd="1" destOrd="0" presId="urn:microsoft.com/office/officeart/2005/8/layout/hList7"/>
    <dgm:cxn modelId="{7DFFAFC1-AB47-4F59-97C7-ABB9D9ACAC45}" type="presOf" srcId="{1EE71776-2F45-488D-8371-931980509E12}" destId="{FCA20843-BEF1-43E4-9DE9-5424D3C01AB5}" srcOrd="0" destOrd="1" presId="urn:microsoft.com/office/officeart/2005/8/layout/hList7"/>
    <dgm:cxn modelId="{9734A1EE-F0DB-45B9-BF93-331C5085DF28}" type="presOf" srcId="{69B3D4D2-7A87-4829-8995-9B8C4059CC37}" destId="{409E855D-649D-4955-80EA-401267BD24E8}" srcOrd="1" destOrd="3" presId="urn:microsoft.com/office/officeart/2005/8/layout/hList7"/>
    <dgm:cxn modelId="{C812E7B9-1C68-4C60-845F-3A311AFC9936}" type="presOf" srcId="{1D6EEC69-2AEF-488A-B7FD-51A85EB6E51F}" destId="{821B2BE0-93FD-4F4F-87D0-E5A1B7F31B54}" srcOrd="0" destOrd="1" presId="urn:microsoft.com/office/officeart/2005/8/layout/hList7"/>
    <dgm:cxn modelId="{B9DECFA4-9D18-4C90-830C-20A576E63397}" type="presOf" srcId="{2B60FC6C-5D71-4154-8B3A-2AC784BBC516}" destId="{FDB9185D-B5CE-499F-9C86-95ED5F1FFAF5}" srcOrd="0" destOrd="2" presId="urn:microsoft.com/office/officeart/2005/8/layout/hList7"/>
    <dgm:cxn modelId="{16DF401E-5F62-4C82-9309-FEF0C6B412F6}" type="presOf" srcId="{3BB3E012-B642-4A60-AF65-881BD8CB693A}" destId="{DB8C505E-EBBD-4ABC-A4E7-89B9AE35003E}" srcOrd="0" destOrd="0" presId="urn:microsoft.com/office/officeart/2005/8/layout/hList7"/>
    <dgm:cxn modelId="{5DACFCD5-CAD7-4899-AAA0-90B878B3BAF1}" type="presOf" srcId="{29CA6FF3-DA11-4724-A99F-873AAFCF7965}" destId="{E3412C2D-1A76-48BB-A94A-768933D0FDC9}" srcOrd="0" destOrd="2" presId="urn:microsoft.com/office/officeart/2005/8/layout/hList7"/>
    <dgm:cxn modelId="{BD10A676-BC8D-4E7F-9610-1727691CC9E5}" srcId="{47AA56B8-2726-44ED-8F2D-08022792A9CE}" destId="{910113D3-9843-4B8E-94D9-BA24B8FB3401}" srcOrd="1" destOrd="0" parTransId="{BA84384B-FF7C-4C3E-80E9-F1D52BE26445}" sibTransId="{FBF1D9BD-E03F-44CB-8DBD-B7321691ED96}"/>
    <dgm:cxn modelId="{25E1C874-6C57-41B6-ACB4-E3C58E4DEAD9}" srcId="{71680167-8BA6-4DA2-BBF3-ECF7D6FC9A30}" destId="{20E9196F-0E9B-4304-8112-B337BBE7EF1A}" srcOrd="2" destOrd="0" parTransId="{E22F6855-3D2D-4C11-BAEC-CAF1DD50C66C}" sibTransId="{7C4E2CE7-11FA-4451-91AA-44B6B5326BC8}"/>
    <dgm:cxn modelId="{4004662D-8F57-4917-A1A9-868BECD4B253}" srcId="{C2A1E72F-865B-451B-8040-95BF2434FED0}" destId="{29CA6FF3-DA11-4724-A99F-873AAFCF7965}" srcOrd="1" destOrd="0" parTransId="{7DA28EB8-B1E7-4C92-B9ED-9A1CDDBD93C6}" sibTransId="{3AE80870-6D4A-4C67-A337-5E834AAB3F0D}"/>
    <dgm:cxn modelId="{0ACE1637-D2A9-4042-B70F-61493042E574}" type="presOf" srcId="{7F183819-CD96-4CA4-AE2D-5F5A94AEB519}" destId="{CB20F851-3FA3-4AD5-80B1-C11E9B0271DE}" srcOrd="0" destOrd="0" presId="urn:microsoft.com/office/officeart/2005/8/layout/hList7"/>
    <dgm:cxn modelId="{2D29CF27-E6DD-47D5-965B-80D34C9FCD95}" type="presOf" srcId="{D544ECC7-A376-41BA-93EC-E9F09FD07843}" destId="{2F323EAA-4AA3-473A-BDA4-27D86FFB77EC}" srcOrd="0" destOrd="1" presId="urn:microsoft.com/office/officeart/2005/8/layout/hList7"/>
    <dgm:cxn modelId="{A2245FE2-4C79-44A5-B5C7-D2825583C424}" type="presOf" srcId="{8EBD487C-F363-4203-A8E4-4F999E0EAB26}" destId="{FDB9185D-B5CE-499F-9C86-95ED5F1FFAF5}" srcOrd="0" destOrd="3" presId="urn:microsoft.com/office/officeart/2005/8/layout/hList7"/>
    <dgm:cxn modelId="{B6FE1109-AE4F-4449-A9B0-4F66A8420398}" type="presOf" srcId="{8EBD487C-F363-4203-A8E4-4F999E0EAB26}" destId="{1856D589-79A2-4511-B12B-A3CC212C2F43}" srcOrd="1" destOrd="3" presId="urn:microsoft.com/office/officeart/2005/8/layout/hList7"/>
    <dgm:cxn modelId="{4E10F78D-D68A-404E-89DD-74FBCD247E9E}" srcId="{A0B7A6BB-45E0-4335-888C-B80CAEAEC0D5}" destId="{1D6EEC69-2AEF-488A-B7FD-51A85EB6E51F}" srcOrd="0" destOrd="0" parTransId="{C6E8EBDA-456E-45E4-AA0E-75CE90CB6DC8}" sibTransId="{E22599F3-227F-45CF-8863-B2126B6A8656}"/>
    <dgm:cxn modelId="{1BB599A0-30DF-41B6-A0B9-2C33E8CE65E1}" type="presOf" srcId="{0F3C6881-8865-4D71-8263-5C28ACFB4D85}" destId="{3C94D23C-D52E-44CE-8A6F-5ED15F413FBD}" srcOrd="0" destOrd="1" presId="urn:microsoft.com/office/officeart/2005/8/layout/hList7"/>
    <dgm:cxn modelId="{F11B218D-1014-4D7D-9149-27AE2FE3D592}" type="presOf" srcId="{20E9196F-0E9B-4304-8112-B337BBE7EF1A}" destId="{FCA20843-BEF1-43E4-9DE9-5424D3C01AB5}" srcOrd="0" destOrd="3" presId="urn:microsoft.com/office/officeart/2005/8/layout/hList7"/>
    <dgm:cxn modelId="{49814102-6E32-4FCC-B08B-BB666792CB22}" srcId="{8DF0A1D4-90DD-45F8-9ABE-CCB133A48558}" destId="{71680167-8BA6-4DA2-BBF3-ECF7D6FC9A30}" srcOrd="1" destOrd="0" parTransId="{80A7F75A-CDF1-4A69-A25D-0A3D2BEA21A3}" sibTransId="{3BB3E012-B642-4A60-AF65-881BD8CB693A}"/>
    <dgm:cxn modelId="{0E3800BB-970C-43F2-85D9-611FA7207213}" type="presOf" srcId="{47AA56B8-2726-44ED-8F2D-08022792A9CE}" destId="{EBC223E8-7892-4954-B6B0-60820B4FDEFC}" srcOrd="1" destOrd="0" presId="urn:microsoft.com/office/officeart/2005/8/layout/hList7"/>
    <dgm:cxn modelId="{78015E25-CD59-461A-B2D3-B849ED2EDAA0}" type="presOf" srcId="{C2A1E72F-865B-451B-8040-95BF2434FED0}" destId="{E3412C2D-1A76-48BB-A94A-768933D0FDC9}" srcOrd="0" destOrd="0" presId="urn:microsoft.com/office/officeart/2005/8/layout/hList7"/>
    <dgm:cxn modelId="{9CCA1D6D-EC91-4CF2-B8F9-558456B046C7}" srcId="{C2A1E72F-865B-451B-8040-95BF2434FED0}" destId="{69B3D4D2-7A87-4829-8995-9B8C4059CC37}" srcOrd="2" destOrd="0" parTransId="{E182D040-6BA9-4213-B854-6F1C409FB2DA}" sibTransId="{041FA2A3-E54B-425E-88BF-5ED9CFC59D4C}"/>
    <dgm:cxn modelId="{3BB094BA-84A8-4027-BCC9-F74E1F8C2F88}" type="presOf" srcId="{69B3D4D2-7A87-4829-8995-9B8C4059CC37}" destId="{E3412C2D-1A76-48BB-A94A-768933D0FDC9}" srcOrd="0" destOrd="3" presId="urn:microsoft.com/office/officeart/2005/8/layout/hList7"/>
    <dgm:cxn modelId="{49811B52-24F0-4B79-AED9-68CDDBEA5748}" type="presOf" srcId="{492D8781-5E6D-4394-A6CA-891FBB855B98}" destId="{ECEDCA8D-3AB7-43D0-9C6F-3B35A100790D}" srcOrd="1" destOrd="0" presId="urn:microsoft.com/office/officeart/2005/8/layout/hList7"/>
    <dgm:cxn modelId="{A364BAB7-DE5F-4DD0-BC99-6B87338A7C67}" srcId="{A0B7A6BB-45E0-4335-888C-B80CAEAEC0D5}" destId="{DE6D44F3-A25A-4145-871E-CD8099999518}" srcOrd="1" destOrd="0" parTransId="{D1632693-DA36-4261-8656-92D4B7E06943}" sibTransId="{D73EDCEC-823F-42F6-B731-DDAE89B31AD2}"/>
    <dgm:cxn modelId="{E0404101-EAE0-40AD-B913-947C34180E17}" srcId="{DA7F6634-A6F4-400A-B655-5CEB2C1755DA}" destId="{8EBD487C-F363-4203-A8E4-4F999E0EAB26}" srcOrd="2" destOrd="0" parTransId="{8DE9C9E6-26CC-49F1-B9D5-9DF2A64366C6}" sibTransId="{51474E5C-BC71-4195-8FB0-AB22C9471AB7}"/>
    <dgm:cxn modelId="{AEA4845F-7712-4E9E-984F-79412375FD96}" type="presOf" srcId="{64C0EE65-F237-40D6-9790-812B2FD5E9FB}" destId="{FCA20843-BEF1-43E4-9DE9-5424D3C01AB5}" srcOrd="0" destOrd="2" presId="urn:microsoft.com/office/officeart/2005/8/layout/hList7"/>
    <dgm:cxn modelId="{6B289B47-FD5D-4101-B8E9-D24C0D44719F}" type="presOf" srcId="{6285D095-7087-498C-A42C-F799F7DC129C}" destId="{3C94D23C-D52E-44CE-8A6F-5ED15F413FBD}" srcOrd="0" destOrd="2" presId="urn:microsoft.com/office/officeart/2005/8/layout/hList7"/>
    <dgm:cxn modelId="{9A7DF124-D5F7-48AE-BBA3-095F5DF003BD}" srcId="{DA7F6634-A6F4-400A-B655-5CEB2C1755DA}" destId="{2B60FC6C-5D71-4154-8B3A-2AC784BBC516}" srcOrd="1" destOrd="0" parTransId="{45092F8B-8F41-474F-A37B-3F5D3AE962F3}" sibTransId="{23C3A070-E4BC-43D5-90DB-9AAC6D739715}"/>
    <dgm:cxn modelId="{7BC74B79-BEA1-4769-8379-457030F917C6}" type="presOf" srcId="{492D8781-5E6D-4394-A6CA-891FBB855B98}" destId="{3C94D23C-D52E-44CE-8A6F-5ED15F413FBD}" srcOrd="0" destOrd="0" presId="urn:microsoft.com/office/officeart/2005/8/layout/hList7"/>
    <dgm:cxn modelId="{9FD23586-9A9F-40C5-85D4-72481FA14C19}" type="presOf" srcId="{6285D095-7087-498C-A42C-F799F7DC129C}" destId="{ECEDCA8D-3AB7-43D0-9C6F-3B35A100790D}" srcOrd="1" destOrd="2" presId="urn:microsoft.com/office/officeart/2005/8/layout/hList7"/>
    <dgm:cxn modelId="{AD555906-55E4-4B24-8BF3-49D697EDB5D2}" type="presOf" srcId="{8DF0A1D4-90DD-45F8-9ABE-CCB133A48558}" destId="{28C90E8D-34F2-4045-9EC2-1E28A36F2047}" srcOrd="0" destOrd="0" presId="urn:microsoft.com/office/officeart/2005/8/layout/hList7"/>
    <dgm:cxn modelId="{594F33D3-A8E5-46AE-8B82-CD20F25F1E3E}" srcId="{DA7F6634-A6F4-400A-B655-5CEB2C1755DA}" destId="{3A7700EA-8ECF-49C7-BD29-F4744D88F734}" srcOrd="0" destOrd="0" parTransId="{F7F0B8A4-65CC-4527-97C6-9BB20A3D255F}" sibTransId="{C622861A-B2A0-49B3-B231-0A7ED063B3E5}"/>
    <dgm:cxn modelId="{0651D9D2-3156-4CA1-B52D-442173D3A38D}" srcId="{492D8781-5E6D-4394-A6CA-891FBB855B98}" destId="{0F3C6881-8865-4D71-8263-5C28ACFB4D85}" srcOrd="0" destOrd="0" parTransId="{04233780-D16D-4786-8A96-CE29363C4D0B}" sibTransId="{99A4DF1A-7E56-4B3B-A003-38C2B05A6D32}"/>
    <dgm:cxn modelId="{D35732CB-5AF2-4C2F-A31C-26A810F52F9C}" type="presOf" srcId="{DE6D44F3-A25A-4145-871E-CD8099999518}" destId="{821B2BE0-93FD-4F4F-87D0-E5A1B7F31B54}" srcOrd="0" destOrd="2" presId="urn:microsoft.com/office/officeart/2005/8/layout/hList7"/>
    <dgm:cxn modelId="{E922C9DC-2945-414D-9D39-86A70D4B36B3}" srcId="{8DF0A1D4-90DD-45F8-9ABE-CCB133A48558}" destId="{C2A1E72F-865B-451B-8040-95BF2434FED0}" srcOrd="4" destOrd="0" parTransId="{18A08D5E-BE4B-4919-BF07-154DBF18E3E2}" sibTransId="{1604905D-B242-4944-B595-8B54846BB6B0}"/>
    <dgm:cxn modelId="{6967F046-E6E8-4E7D-A2DA-A662D3D2C865}" type="presOf" srcId="{29CA6FF3-DA11-4724-A99F-873AAFCF7965}" destId="{409E855D-649D-4955-80EA-401267BD24E8}" srcOrd="1" destOrd="2" presId="urn:microsoft.com/office/officeart/2005/8/layout/hList7"/>
    <dgm:cxn modelId="{5CAE3012-7540-4A76-BD1F-9489F1673120}" srcId="{8DF0A1D4-90DD-45F8-9ABE-CCB133A48558}" destId="{A0B7A6BB-45E0-4335-888C-B80CAEAEC0D5}" srcOrd="5" destOrd="0" parTransId="{1B0B2A8A-EFE1-4DBA-9C35-5820ABF7A482}" sibTransId="{CD26F67F-17A9-4398-9B71-11BDDD241707}"/>
    <dgm:cxn modelId="{AA2020FD-674C-463F-8BF3-9FCB42FF4FCE}" type="presOf" srcId="{1D6EEC69-2AEF-488A-B7FD-51A85EB6E51F}" destId="{D2E62724-52C0-486B-893A-2A6312BDA286}" srcOrd="1" destOrd="1" presId="urn:microsoft.com/office/officeart/2005/8/layout/hList7"/>
    <dgm:cxn modelId="{21123908-4494-4A91-B1F2-E432A9EE38FE}" type="presOf" srcId="{20E9196F-0E9B-4304-8112-B337BBE7EF1A}" destId="{17A5D03F-9A84-47A9-8E02-6CC942861F17}" srcOrd="1" destOrd="3" presId="urn:microsoft.com/office/officeart/2005/8/layout/hList7"/>
    <dgm:cxn modelId="{9B57BDFE-335E-4DC6-B6A5-ABBA37908A03}" type="presOf" srcId="{FAC066C5-78EC-4BEA-BD36-F80DEDA8596B}" destId="{409E855D-649D-4955-80EA-401267BD24E8}" srcOrd="1" destOrd="1" presId="urn:microsoft.com/office/officeart/2005/8/layout/hList7"/>
    <dgm:cxn modelId="{286C2212-BC9B-46F1-B79A-96303BF9A059}" type="presOf" srcId="{3A7700EA-8ECF-49C7-BD29-F4744D88F734}" destId="{1856D589-79A2-4511-B12B-A3CC212C2F43}" srcOrd="1" destOrd="1" presId="urn:microsoft.com/office/officeart/2005/8/layout/hList7"/>
    <dgm:cxn modelId="{99671897-280D-4068-ADDD-FFC1ECA716A0}" srcId="{492D8781-5E6D-4394-A6CA-891FBB855B98}" destId="{6285D095-7087-498C-A42C-F799F7DC129C}" srcOrd="1" destOrd="0" parTransId="{5AD0525A-BE3C-43E7-B6E5-BAE4830F75C2}" sibTransId="{B7AF3AD6-BF88-42A1-8BA4-B1E13E6E1A16}"/>
    <dgm:cxn modelId="{E2AE5935-370A-402F-A34A-064C96B7AEE4}" type="presOf" srcId="{DA7F6634-A6F4-400A-B655-5CEB2C1755DA}" destId="{1856D589-79A2-4511-B12B-A3CC212C2F43}" srcOrd="1" destOrd="0" presId="urn:microsoft.com/office/officeart/2005/8/layout/hList7"/>
    <dgm:cxn modelId="{74A78DC0-5EC8-4CD5-80BE-A4A4FBB86076}" type="presOf" srcId="{F8E3B70E-8CC9-476E-97CA-FE15F0FA3FA7}" destId="{BF82DA60-6BF5-4E41-8846-7045EBBF8CDC}" srcOrd="0" destOrd="0" presId="urn:microsoft.com/office/officeart/2005/8/layout/hList7"/>
    <dgm:cxn modelId="{17AF2D28-05D9-4BAD-8652-C7F43472E852}" type="presOf" srcId="{910113D3-9843-4B8E-94D9-BA24B8FB3401}" destId="{EBC223E8-7892-4954-B6B0-60820B4FDEFC}" srcOrd="1" destOrd="2" presId="urn:microsoft.com/office/officeart/2005/8/layout/hList7"/>
    <dgm:cxn modelId="{FA0C4D49-02CE-4CA7-B025-6E6CAD696166}" type="presOf" srcId="{0F3C6881-8865-4D71-8263-5C28ACFB4D85}" destId="{ECEDCA8D-3AB7-43D0-9C6F-3B35A100790D}" srcOrd="1" destOrd="1" presId="urn:microsoft.com/office/officeart/2005/8/layout/hList7"/>
    <dgm:cxn modelId="{8153C081-8069-458F-8812-27760D95E826}" type="presOf" srcId="{DA7F6634-A6F4-400A-B655-5CEB2C1755DA}" destId="{FDB9185D-B5CE-499F-9C86-95ED5F1FFAF5}" srcOrd="0" destOrd="0" presId="urn:microsoft.com/office/officeart/2005/8/layout/hList7"/>
    <dgm:cxn modelId="{1072B947-4E6B-4B5F-99C6-9217DBB60591}" type="presOf" srcId="{71680167-8BA6-4DA2-BBF3-ECF7D6FC9A30}" destId="{FCA20843-BEF1-43E4-9DE9-5424D3C01AB5}" srcOrd="0" destOrd="0" presId="urn:microsoft.com/office/officeart/2005/8/layout/hList7"/>
    <dgm:cxn modelId="{C15132F6-E39B-45B6-A135-0B563BE4D022}" type="presOf" srcId="{3A7700EA-8ECF-49C7-BD29-F4744D88F734}" destId="{FDB9185D-B5CE-499F-9C86-95ED5F1FFAF5}" srcOrd="0" destOrd="1" presId="urn:microsoft.com/office/officeart/2005/8/layout/hList7"/>
    <dgm:cxn modelId="{9F76843E-6AB1-448F-BA8E-8AF9C2964723}" type="presOf" srcId="{A0B7A6BB-45E0-4335-888C-B80CAEAEC0D5}" destId="{821B2BE0-93FD-4F4F-87D0-E5A1B7F31B54}" srcOrd="0" destOrd="0" presId="urn:microsoft.com/office/officeart/2005/8/layout/hList7"/>
    <dgm:cxn modelId="{6426C952-BD70-4D49-A122-943412EA6134}" type="presOf" srcId="{D544ECC7-A376-41BA-93EC-E9F09FD07843}" destId="{EBC223E8-7892-4954-B6B0-60820B4FDEFC}" srcOrd="1" destOrd="1" presId="urn:microsoft.com/office/officeart/2005/8/layout/hList7"/>
    <dgm:cxn modelId="{E2BB0015-663B-4269-ABEB-C2F6CCA5B4CC}" type="presOf" srcId="{DE6D44F3-A25A-4145-871E-CD8099999518}" destId="{D2E62724-52C0-486B-893A-2A6312BDA286}" srcOrd="1" destOrd="2" presId="urn:microsoft.com/office/officeart/2005/8/layout/hList7"/>
    <dgm:cxn modelId="{4C874380-F900-4375-8CEC-DDDFAD2BC2C5}" srcId="{8DF0A1D4-90DD-45F8-9ABE-CCB133A48558}" destId="{DA7F6634-A6F4-400A-B655-5CEB2C1755DA}" srcOrd="0" destOrd="0" parTransId="{DA75EB54-0E8E-4D0D-8630-B386ED7542DC}" sibTransId="{F8E3B70E-8CC9-476E-97CA-FE15F0FA3FA7}"/>
    <dgm:cxn modelId="{F9A983C8-984C-4927-9D6B-484247CDDBAA}" type="presOf" srcId="{64C0EE65-F237-40D6-9790-812B2FD5E9FB}" destId="{17A5D03F-9A84-47A9-8E02-6CC942861F17}" srcOrd="1" destOrd="2" presId="urn:microsoft.com/office/officeart/2005/8/layout/hList7"/>
    <dgm:cxn modelId="{9C8CC938-C829-49F1-9064-F3CED797EE6D}" type="presOf" srcId="{910113D3-9843-4B8E-94D9-BA24B8FB3401}" destId="{2F323EAA-4AA3-473A-BDA4-27D86FFB77EC}" srcOrd="0" destOrd="2" presId="urn:microsoft.com/office/officeart/2005/8/layout/hList7"/>
    <dgm:cxn modelId="{A205E407-EAF3-46B2-B59D-C6A24CA3D78A}" srcId="{8DF0A1D4-90DD-45F8-9ABE-CCB133A48558}" destId="{492D8781-5E6D-4394-A6CA-891FBB855B98}" srcOrd="2" destOrd="0" parTransId="{7789F9C5-AB92-47B2-B503-A499F11D956E}" sibTransId="{7F183819-CD96-4CA4-AE2D-5F5A94AEB519}"/>
    <dgm:cxn modelId="{BED0E733-4C96-48A9-886C-B4084E814FF2}" srcId="{8DF0A1D4-90DD-45F8-9ABE-CCB133A48558}" destId="{47AA56B8-2726-44ED-8F2D-08022792A9CE}" srcOrd="3" destOrd="0" parTransId="{EAD0094D-3CFE-499A-8128-546A343526E7}" sibTransId="{03ED6C76-5FE4-4E4F-9752-D1BA5AA0A9F4}"/>
    <dgm:cxn modelId="{859A81BF-8E97-45F4-AE60-CA22CD9B2BA1}" srcId="{71680167-8BA6-4DA2-BBF3-ECF7D6FC9A30}" destId="{1EE71776-2F45-488D-8371-931980509E12}" srcOrd="0" destOrd="0" parTransId="{55638558-8AA4-4070-B2C4-64997414FEF1}" sibTransId="{2A3486FB-39B1-463B-91E7-9E4149087FB3}"/>
    <dgm:cxn modelId="{14CBA0DD-4022-4361-A5A9-51DD00B49A23}" type="presParOf" srcId="{28C90E8D-34F2-4045-9EC2-1E28A36F2047}" destId="{5BB7E736-D9D1-41BA-AA08-640EC4CDE331}" srcOrd="0" destOrd="0" presId="urn:microsoft.com/office/officeart/2005/8/layout/hList7"/>
    <dgm:cxn modelId="{C31AA116-51FF-4A24-AF67-2D21144ED13F}" type="presParOf" srcId="{28C90E8D-34F2-4045-9EC2-1E28A36F2047}" destId="{EAC63B7E-CBAF-4055-8CF7-773AA9E43466}" srcOrd="1" destOrd="0" presId="urn:microsoft.com/office/officeart/2005/8/layout/hList7"/>
    <dgm:cxn modelId="{7E41D58E-0F5E-4F8A-A338-E12A566C8C7C}" type="presParOf" srcId="{EAC63B7E-CBAF-4055-8CF7-773AA9E43466}" destId="{911D574E-69DF-4BD0-9C17-67EEE241EF59}" srcOrd="0" destOrd="0" presId="urn:microsoft.com/office/officeart/2005/8/layout/hList7"/>
    <dgm:cxn modelId="{57C3AA35-C109-4846-8012-8307B88A02FC}" type="presParOf" srcId="{911D574E-69DF-4BD0-9C17-67EEE241EF59}" destId="{FDB9185D-B5CE-499F-9C86-95ED5F1FFAF5}" srcOrd="0" destOrd="0" presId="urn:microsoft.com/office/officeart/2005/8/layout/hList7"/>
    <dgm:cxn modelId="{E0FAE31E-8579-43D5-8A2A-48320A9AAF6B}" type="presParOf" srcId="{911D574E-69DF-4BD0-9C17-67EEE241EF59}" destId="{1856D589-79A2-4511-B12B-A3CC212C2F43}" srcOrd="1" destOrd="0" presId="urn:microsoft.com/office/officeart/2005/8/layout/hList7"/>
    <dgm:cxn modelId="{470C456B-0856-42C2-BFF2-C349ACEE0E5D}" type="presParOf" srcId="{911D574E-69DF-4BD0-9C17-67EEE241EF59}" destId="{BBBCB1F0-715E-4E44-8C33-2E1D04EFE992}" srcOrd="2" destOrd="0" presId="urn:microsoft.com/office/officeart/2005/8/layout/hList7"/>
    <dgm:cxn modelId="{5E7BE983-B213-4D81-929F-388D7F25E621}" type="presParOf" srcId="{911D574E-69DF-4BD0-9C17-67EEE241EF59}" destId="{99F4BA32-A9B4-4F52-9D3A-D12617E9979E}" srcOrd="3" destOrd="0" presId="urn:microsoft.com/office/officeart/2005/8/layout/hList7"/>
    <dgm:cxn modelId="{79E10924-10C2-42AC-B700-39C3371BBDD6}" type="presParOf" srcId="{EAC63B7E-CBAF-4055-8CF7-773AA9E43466}" destId="{BF82DA60-6BF5-4E41-8846-7045EBBF8CDC}" srcOrd="1" destOrd="0" presId="urn:microsoft.com/office/officeart/2005/8/layout/hList7"/>
    <dgm:cxn modelId="{3DFFB287-4776-4AD0-A1D5-83787DB47450}" type="presParOf" srcId="{EAC63B7E-CBAF-4055-8CF7-773AA9E43466}" destId="{C66167E8-D207-4462-B54A-B988EF5F9DE5}" srcOrd="2" destOrd="0" presId="urn:microsoft.com/office/officeart/2005/8/layout/hList7"/>
    <dgm:cxn modelId="{FA3B30C6-7E37-41BD-8F80-35B077D47EB1}" type="presParOf" srcId="{C66167E8-D207-4462-B54A-B988EF5F9DE5}" destId="{FCA20843-BEF1-43E4-9DE9-5424D3C01AB5}" srcOrd="0" destOrd="0" presId="urn:microsoft.com/office/officeart/2005/8/layout/hList7"/>
    <dgm:cxn modelId="{45CBD760-FB1D-4497-9128-EC10F010B795}" type="presParOf" srcId="{C66167E8-D207-4462-B54A-B988EF5F9DE5}" destId="{17A5D03F-9A84-47A9-8E02-6CC942861F17}" srcOrd="1" destOrd="0" presId="urn:microsoft.com/office/officeart/2005/8/layout/hList7"/>
    <dgm:cxn modelId="{AE142D7B-E723-4AD4-8D57-15EA9398986D}" type="presParOf" srcId="{C66167E8-D207-4462-B54A-B988EF5F9DE5}" destId="{86132A65-7B47-44E7-9A40-8967F2F767CD}" srcOrd="2" destOrd="0" presId="urn:microsoft.com/office/officeart/2005/8/layout/hList7"/>
    <dgm:cxn modelId="{6614B4D4-DE22-4385-9610-5856D4F7DBC9}" type="presParOf" srcId="{C66167E8-D207-4462-B54A-B988EF5F9DE5}" destId="{15969464-BD0D-450C-86E6-9698531B892F}" srcOrd="3" destOrd="0" presId="urn:microsoft.com/office/officeart/2005/8/layout/hList7"/>
    <dgm:cxn modelId="{302352E4-E721-4942-AFA6-94B87DE04C1E}" type="presParOf" srcId="{EAC63B7E-CBAF-4055-8CF7-773AA9E43466}" destId="{DB8C505E-EBBD-4ABC-A4E7-89B9AE35003E}" srcOrd="3" destOrd="0" presId="urn:microsoft.com/office/officeart/2005/8/layout/hList7"/>
    <dgm:cxn modelId="{65F4BD4D-9863-4369-8151-25C1B0F3E1D3}" type="presParOf" srcId="{EAC63B7E-CBAF-4055-8CF7-773AA9E43466}" destId="{78E1457E-0BB8-4BB0-813B-2109566F4636}" srcOrd="4" destOrd="0" presId="urn:microsoft.com/office/officeart/2005/8/layout/hList7"/>
    <dgm:cxn modelId="{659654A9-8EC7-49A1-A67A-905FA8522943}" type="presParOf" srcId="{78E1457E-0BB8-4BB0-813B-2109566F4636}" destId="{3C94D23C-D52E-44CE-8A6F-5ED15F413FBD}" srcOrd="0" destOrd="0" presId="urn:microsoft.com/office/officeart/2005/8/layout/hList7"/>
    <dgm:cxn modelId="{04117B89-D0A2-44EF-907F-DBE226372FB6}" type="presParOf" srcId="{78E1457E-0BB8-4BB0-813B-2109566F4636}" destId="{ECEDCA8D-3AB7-43D0-9C6F-3B35A100790D}" srcOrd="1" destOrd="0" presId="urn:microsoft.com/office/officeart/2005/8/layout/hList7"/>
    <dgm:cxn modelId="{891D1F6C-74F1-4F13-B2E4-B8A57315A454}" type="presParOf" srcId="{78E1457E-0BB8-4BB0-813B-2109566F4636}" destId="{7143A35F-FA8F-4B85-B9FD-49E419778377}" srcOrd="2" destOrd="0" presId="urn:microsoft.com/office/officeart/2005/8/layout/hList7"/>
    <dgm:cxn modelId="{0587E503-0D24-4EDD-A836-C58EEA8ACCEF}" type="presParOf" srcId="{78E1457E-0BB8-4BB0-813B-2109566F4636}" destId="{4A2940B8-65E8-4C37-A2D9-2687E77A17C6}" srcOrd="3" destOrd="0" presId="urn:microsoft.com/office/officeart/2005/8/layout/hList7"/>
    <dgm:cxn modelId="{F424A7DC-F2C6-4150-8256-6483A523788D}" type="presParOf" srcId="{EAC63B7E-CBAF-4055-8CF7-773AA9E43466}" destId="{CB20F851-3FA3-4AD5-80B1-C11E9B0271DE}" srcOrd="5" destOrd="0" presId="urn:microsoft.com/office/officeart/2005/8/layout/hList7"/>
    <dgm:cxn modelId="{3B78C368-A2D5-451E-B7C2-E8A93AE290E9}" type="presParOf" srcId="{EAC63B7E-CBAF-4055-8CF7-773AA9E43466}" destId="{2ADADD7E-C6B2-495B-882B-F100E0B9D00D}" srcOrd="6" destOrd="0" presId="urn:microsoft.com/office/officeart/2005/8/layout/hList7"/>
    <dgm:cxn modelId="{6950F601-16D8-4BAA-A901-14C17224756B}" type="presParOf" srcId="{2ADADD7E-C6B2-495B-882B-F100E0B9D00D}" destId="{2F323EAA-4AA3-473A-BDA4-27D86FFB77EC}" srcOrd="0" destOrd="0" presId="urn:microsoft.com/office/officeart/2005/8/layout/hList7"/>
    <dgm:cxn modelId="{D516A69A-1906-4AAE-A5A2-08C114BC4EEE}" type="presParOf" srcId="{2ADADD7E-C6B2-495B-882B-F100E0B9D00D}" destId="{EBC223E8-7892-4954-B6B0-60820B4FDEFC}" srcOrd="1" destOrd="0" presId="urn:microsoft.com/office/officeart/2005/8/layout/hList7"/>
    <dgm:cxn modelId="{368CDE94-A869-4697-8D0C-492681270D36}" type="presParOf" srcId="{2ADADD7E-C6B2-495B-882B-F100E0B9D00D}" destId="{1F39C293-D357-4B90-B350-CD7450FB01DF}" srcOrd="2" destOrd="0" presId="urn:microsoft.com/office/officeart/2005/8/layout/hList7"/>
    <dgm:cxn modelId="{B169E3EA-A44D-4E56-8B30-3BCB9C0E07B6}" type="presParOf" srcId="{2ADADD7E-C6B2-495B-882B-F100E0B9D00D}" destId="{1B2934DC-1218-421C-8705-CC1C4B4A986C}" srcOrd="3" destOrd="0" presId="urn:microsoft.com/office/officeart/2005/8/layout/hList7"/>
    <dgm:cxn modelId="{D2008A4D-05D5-439E-B120-D8053888F958}" type="presParOf" srcId="{EAC63B7E-CBAF-4055-8CF7-773AA9E43466}" destId="{40161616-2A0E-4D07-B148-E6F200B65338}" srcOrd="7" destOrd="0" presId="urn:microsoft.com/office/officeart/2005/8/layout/hList7"/>
    <dgm:cxn modelId="{39CAA05D-2172-41D6-830C-64EE0BF9D8F2}" type="presParOf" srcId="{EAC63B7E-CBAF-4055-8CF7-773AA9E43466}" destId="{72751B7F-2107-473D-AF71-82AF5FD3450E}" srcOrd="8" destOrd="0" presId="urn:microsoft.com/office/officeart/2005/8/layout/hList7"/>
    <dgm:cxn modelId="{97503CE7-0540-4869-92DC-56FA5677C81C}" type="presParOf" srcId="{72751B7F-2107-473D-AF71-82AF5FD3450E}" destId="{E3412C2D-1A76-48BB-A94A-768933D0FDC9}" srcOrd="0" destOrd="0" presId="urn:microsoft.com/office/officeart/2005/8/layout/hList7"/>
    <dgm:cxn modelId="{58DF4764-7FCD-4386-8728-D13A892E6737}" type="presParOf" srcId="{72751B7F-2107-473D-AF71-82AF5FD3450E}" destId="{409E855D-649D-4955-80EA-401267BD24E8}" srcOrd="1" destOrd="0" presId="urn:microsoft.com/office/officeart/2005/8/layout/hList7"/>
    <dgm:cxn modelId="{5896C8F5-7C99-443F-838D-A1EDFFBB3D17}" type="presParOf" srcId="{72751B7F-2107-473D-AF71-82AF5FD3450E}" destId="{E307A4E2-4947-4BD7-9717-A66A0A261DAD}" srcOrd="2" destOrd="0" presId="urn:microsoft.com/office/officeart/2005/8/layout/hList7"/>
    <dgm:cxn modelId="{BA1753D3-95D1-4D20-A7C1-ECF61A3BB9D5}" type="presParOf" srcId="{72751B7F-2107-473D-AF71-82AF5FD3450E}" destId="{A56DD30E-D802-4F44-B21B-7BBA80E185EB}" srcOrd="3" destOrd="0" presId="urn:microsoft.com/office/officeart/2005/8/layout/hList7"/>
    <dgm:cxn modelId="{91133BB7-B966-4E88-A28F-B78AF99530E6}" type="presParOf" srcId="{EAC63B7E-CBAF-4055-8CF7-773AA9E43466}" destId="{3602574F-F062-428E-A8BF-824E7EBACD2E}" srcOrd="9" destOrd="0" presId="urn:microsoft.com/office/officeart/2005/8/layout/hList7"/>
    <dgm:cxn modelId="{50079D20-B1CA-43DB-866E-3B07F884FCC4}" type="presParOf" srcId="{EAC63B7E-CBAF-4055-8CF7-773AA9E43466}" destId="{5A252CA1-659E-4BEC-BA4F-79AD2D30ED8E}" srcOrd="10" destOrd="0" presId="urn:microsoft.com/office/officeart/2005/8/layout/hList7"/>
    <dgm:cxn modelId="{B266354C-CD62-4434-8EEB-ECC84F42C7A3}" type="presParOf" srcId="{5A252CA1-659E-4BEC-BA4F-79AD2D30ED8E}" destId="{821B2BE0-93FD-4F4F-87D0-E5A1B7F31B54}" srcOrd="0" destOrd="0" presId="urn:microsoft.com/office/officeart/2005/8/layout/hList7"/>
    <dgm:cxn modelId="{BA3CC123-3A26-4650-B2C2-870AE78F81A9}" type="presParOf" srcId="{5A252CA1-659E-4BEC-BA4F-79AD2D30ED8E}" destId="{D2E62724-52C0-486B-893A-2A6312BDA286}" srcOrd="1" destOrd="0" presId="urn:microsoft.com/office/officeart/2005/8/layout/hList7"/>
    <dgm:cxn modelId="{538D6016-23AA-4657-8DA7-3C4776A600CD}" type="presParOf" srcId="{5A252CA1-659E-4BEC-BA4F-79AD2D30ED8E}" destId="{DF52F378-78C5-4E5D-B209-D93D98600157}" srcOrd="2" destOrd="0" presId="urn:microsoft.com/office/officeart/2005/8/layout/hList7"/>
    <dgm:cxn modelId="{C665125D-B58A-4F6E-847B-B591815757B6}" type="presParOf" srcId="{5A252CA1-659E-4BEC-BA4F-79AD2D30ED8E}" destId="{AFC70307-9FEC-45A8-9026-775F23D7406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A8B3CDB-47E4-1644-9C37-021928C20BC3}" type="doc">
      <dgm:prSet loTypeId="urn:microsoft.com/office/officeart/2005/8/layout/gear1" loCatId="" qsTypeId="urn:microsoft.com/office/officeart/2005/8/quickstyle/simple4" qsCatId="simple" csTypeId="urn:microsoft.com/office/officeart/2005/8/colors/colorful5" csCatId="colorful" phldr="1"/>
      <dgm:spPr/>
      <dgm:t>
        <a:bodyPr/>
        <a:lstStyle/>
        <a:p>
          <a:endParaRPr lang="tr-TR"/>
        </a:p>
      </dgm:t>
    </dgm:pt>
    <dgm:pt modelId="{9BFF7312-7538-6948-9592-59308FB66836}">
      <dgm:prSet phldrT="[Text]"/>
      <dgm:spPr/>
      <dgm:t>
        <a:bodyPr/>
        <a:lstStyle/>
        <a:p>
          <a:r>
            <a:rPr lang="tr-TR"/>
            <a:t>Öğretmenler</a:t>
          </a:r>
          <a:endParaRPr lang="en-US" dirty="0"/>
        </a:p>
      </dgm:t>
    </dgm:pt>
    <dgm:pt modelId="{D03A027D-E3DF-F84C-A11D-7C62552EBCFB}" type="parTrans" cxnId="{5FDACDAC-ACCF-3B44-9B9A-24B05F6FF442}">
      <dgm:prSet/>
      <dgm:spPr/>
      <dgm:t>
        <a:bodyPr/>
        <a:lstStyle/>
        <a:p>
          <a:endParaRPr lang="en-US">
            <a:solidFill>
              <a:srgbClr val="002060"/>
            </a:solidFill>
          </a:endParaRPr>
        </a:p>
      </dgm:t>
    </dgm:pt>
    <dgm:pt modelId="{CD06AE22-1A8D-DE40-92E8-B512AE1D6613}" type="sibTrans" cxnId="{5FDACDAC-ACCF-3B44-9B9A-24B05F6FF442}">
      <dgm:prSet/>
      <dgm:spPr/>
      <dgm:t>
        <a:bodyPr/>
        <a:lstStyle/>
        <a:p>
          <a:endParaRPr lang="en-US">
            <a:solidFill>
              <a:srgbClr val="002060"/>
            </a:solidFill>
          </a:endParaRPr>
        </a:p>
      </dgm:t>
    </dgm:pt>
    <dgm:pt modelId="{DCDC28CB-1724-9F47-A5E2-E3D95350A57F}">
      <dgm:prSet phldrT="[Text]"/>
      <dgm:spPr/>
      <dgm:t>
        <a:bodyPr/>
        <a:lstStyle/>
        <a:p>
          <a:r>
            <a:rPr lang="tr-TR" dirty="0"/>
            <a:t>Okullar</a:t>
          </a:r>
          <a:endParaRPr lang="en-US" dirty="0"/>
        </a:p>
      </dgm:t>
    </dgm:pt>
    <dgm:pt modelId="{3E91ECC9-F4D9-9947-AC3D-91A26F1C8124}" type="parTrans" cxnId="{BEC0979A-EBE9-9B4A-B5D8-211B1A3C29CF}">
      <dgm:prSet/>
      <dgm:spPr/>
      <dgm:t>
        <a:bodyPr/>
        <a:lstStyle/>
        <a:p>
          <a:endParaRPr lang="en-US">
            <a:solidFill>
              <a:srgbClr val="002060"/>
            </a:solidFill>
          </a:endParaRPr>
        </a:p>
      </dgm:t>
    </dgm:pt>
    <dgm:pt modelId="{CDD2C50D-67EE-5545-A71E-D1521016EF3E}" type="sibTrans" cxnId="{BEC0979A-EBE9-9B4A-B5D8-211B1A3C29CF}">
      <dgm:prSet/>
      <dgm:spPr/>
      <dgm:t>
        <a:bodyPr/>
        <a:lstStyle/>
        <a:p>
          <a:endParaRPr lang="en-US">
            <a:solidFill>
              <a:srgbClr val="002060"/>
            </a:solidFill>
          </a:endParaRPr>
        </a:p>
      </dgm:t>
    </dgm:pt>
    <dgm:pt modelId="{F2D02AA7-BB1D-9447-BB98-4899325C3E3B}">
      <dgm:prSet phldrT="[Text]" custT="1"/>
      <dgm:spPr/>
      <dgm:t>
        <a:bodyPr/>
        <a:lstStyle/>
        <a:p>
          <a:r>
            <a:rPr lang="tr-TR" sz="1400" dirty="0"/>
            <a:t>Öğrenciler</a:t>
          </a:r>
          <a:endParaRPr lang="en-US" sz="1400" dirty="0"/>
        </a:p>
      </dgm:t>
    </dgm:pt>
    <dgm:pt modelId="{1F6F94EF-E02D-9245-A4D0-07C6A2161430}" type="parTrans" cxnId="{7AFE6CFA-FD0D-0946-8F5C-4F985A9DF556}">
      <dgm:prSet/>
      <dgm:spPr/>
      <dgm:t>
        <a:bodyPr/>
        <a:lstStyle/>
        <a:p>
          <a:endParaRPr lang="en-US">
            <a:solidFill>
              <a:srgbClr val="002060"/>
            </a:solidFill>
          </a:endParaRPr>
        </a:p>
      </dgm:t>
    </dgm:pt>
    <dgm:pt modelId="{EB2C4589-B83E-8F4F-96EF-1BE89A5E80BB}" type="sibTrans" cxnId="{7AFE6CFA-FD0D-0946-8F5C-4F985A9DF556}">
      <dgm:prSet/>
      <dgm:spPr/>
      <dgm:t>
        <a:bodyPr/>
        <a:lstStyle/>
        <a:p>
          <a:endParaRPr lang="en-US">
            <a:solidFill>
              <a:srgbClr val="002060"/>
            </a:solidFill>
          </a:endParaRPr>
        </a:p>
      </dgm:t>
    </dgm:pt>
    <dgm:pt modelId="{258A5254-8890-7D42-89C9-DDB65C26E46E}" type="pres">
      <dgm:prSet presAssocID="{0A8B3CDB-47E4-1644-9C37-021928C20BC3}" presName="composite" presStyleCnt="0">
        <dgm:presLayoutVars>
          <dgm:chMax val="3"/>
          <dgm:animLvl val="lvl"/>
          <dgm:resizeHandles val="exact"/>
        </dgm:presLayoutVars>
      </dgm:prSet>
      <dgm:spPr/>
      <dgm:t>
        <a:bodyPr/>
        <a:lstStyle/>
        <a:p>
          <a:endParaRPr lang="tr-TR"/>
        </a:p>
      </dgm:t>
    </dgm:pt>
    <dgm:pt modelId="{09CCD60A-02A3-F94B-B8A0-F9CF1D7408BA}" type="pres">
      <dgm:prSet presAssocID="{9BFF7312-7538-6948-9592-59308FB66836}" presName="gear1" presStyleLbl="node1" presStyleIdx="0" presStyleCnt="3" custAng="21191048" custScaleX="122915" custScaleY="117980" custLinFactNeighborX="7410" custLinFactNeighborY="10526">
        <dgm:presLayoutVars>
          <dgm:chMax val="1"/>
          <dgm:bulletEnabled val="1"/>
        </dgm:presLayoutVars>
      </dgm:prSet>
      <dgm:spPr/>
      <dgm:t>
        <a:bodyPr/>
        <a:lstStyle/>
        <a:p>
          <a:endParaRPr lang="tr-TR"/>
        </a:p>
      </dgm:t>
    </dgm:pt>
    <dgm:pt modelId="{C3329AF5-831B-484D-81C2-C5A74CBBF1AC}" type="pres">
      <dgm:prSet presAssocID="{9BFF7312-7538-6948-9592-59308FB66836}" presName="gear1srcNode" presStyleLbl="node1" presStyleIdx="0" presStyleCnt="3"/>
      <dgm:spPr/>
      <dgm:t>
        <a:bodyPr/>
        <a:lstStyle/>
        <a:p>
          <a:endParaRPr lang="tr-TR"/>
        </a:p>
      </dgm:t>
    </dgm:pt>
    <dgm:pt modelId="{D6F16F8A-1400-F043-8040-F1FF8DF45982}" type="pres">
      <dgm:prSet presAssocID="{9BFF7312-7538-6948-9592-59308FB66836}" presName="gear1dstNode" presStyleLbl="node1" presStyleIdx="0" presStyleCnt="3"/>
      <dgm:spPr/>
      <dgm:t>
        <a:bodyPr/>
        <a:lstStyle/>
        <a:p>
          <a:endParaRPr lang="tr-TR"/>
        </a:p>
      </dgm:t>
    </dgm:pt>
    <dgm:pt modelId="{5DDF2B5C-E0EA-A74C-A53E-F330ECEC43A0}" type="pres">
      <dgm:prSet presAssocID="{DCDC28CB-1724-9F47-A5E2-E3D95350A57F}" presName="gear2" presStyleLbl="node1" presStyleIdx="1" presStyleCnt="3" custAng="1330347" custScaleX="122915" custScaleY="127926" custLinFactNeighborX="-19879" custLinFactNeighborY="1357">
        <dgm:presLayoutVars>
          <dgm:chMax val="1"/>
          <dgm:bulletEnabled val="1"/>
        </dgm:presLayoutVars>
      </dgm:prSet>
      <dgm:spPr/>
      <dgm:t>
        <a:bodyPr/>
        <a:lstStyle/>
        <a:p>
          <a:endParaRPr lang="tr-TR"/>
        </a:p>
      </dgm:t>
    </dgm:pt>
    <dgm:pt modelId="{65EAE89E-53D6-F645-8124-1782F5307E2C}" type="pres">
      <dgm:prSet presAssocID="{DCDC28CB-1724-9F47-A5E2-E3D95350A57F}" presName="gear2srcNode" presStyleLbl="node1" presStyleIdx="1" presStyleCnt="3"/>
      <dgm:spPr/>
      <dgm:t>
        <a:bodyPr/>
        <a:lstStyle/>
        <a:p>
          <a:endParaRPr lang="tr-TR"/>
        </a:p>
      </dgm:t>
    </dgm:pt>
    <dgm:pt modelId="{05B832E9-F2C3-9A48-96D3-3E53EC56E559}" type="pres">
      <dgm:prSet presAssocID="{DCDC28CB-1724-9F47-A5E2-E3D95350A57F}" presName="gear2dstNode" presStyleLbl="node1" presStyleIdx="1" presStyleCnt="3"/>
      <dgm:spPr/>
      <dgm:t>
        <a:bodyPr/>
        <a:lstStyle/>
        <a:p>
          <a:endParaRPr lang="tr-TR"/>
        </a:p>
      </dgm:t>
    </dgm:pt>
    <dgm:pt modelId="{1B738376-EAC5-ED4E-8503-AABB56A09DC8}" type="pres">
      <dgm:prSet presAssocID="{F2D02AA7-BB1D-9447-BB98-4899325C3E3B}" presName="gear3" presStyleLbl="node1" presStyleIdx="2" presStyleCnt="3" custScaleX="120039" custScaleY="122990" custLinFactNeighborX="3961" custLinFactNeighborY="-3498"/>
      <dgm:spPr/>
      <dgm:t>
        <a:bodyPr/>
        <a:lstStyle/>
        <a:p>
          <a:endParaRPr lang="tr-TR"/>
        </a:p>
      </dgm:t>
    </dgm:pt>
    <dgm:pt modelId="{F7F4CAB6-08AA-CF45-B877-689127584A4A}" type="pres">
      <dgm:prSet presAssocID="{F2D02AA7-BB1D-9447-BB98-4899325C3E3B}" presName="gear3tx" presStyleLbl="node1" presStyleIdx="2" presStyleCnt="3">
        <dgm:presLayoutVars>
          <dgm:chMax val="1"/>
          <dgm:bulletEnabled val="1"/>
        </dgm:presLayoutVars>
      </dgm:prSet>
      <dgm:spPr/>
      <dgm:t>
        <a:bodyPr/>
        <a:lstStyle/>
        <a:p>
          <a:endParaRPr lang="tr-TR"/>
        </a:p>
      </dgm:t>
    </dgm:pt>
    <dgm:pt modelId="{EE0F56C5-46E9-E147-ABF1-2BD105E933BF}" type="pres">
      <dgm:prSet presAssocID="{F2D02AA7-BB1D-9447-BB98-4899325C3E3B}" presName="gear3srcNode" presStyleLbl="node1" presStyleIdx="2" presStyleCnt="3"/>
      <dgm:spPr/>
      <dgm:t>
        <a:bodyPr/>
        <a:lstStyle/>
        <a:p>
          <a:endParaRPr lang="tr-TR"/>
        </a:p>
      </dgm:t>
    </dgm:pt>
    <dgm:pt modelId="{75C26C04-BD9D-3540-B543-E71314612372}" type="pres">
      <dgm:prSet presAssocID="{F2D02AA7-BB1D-9447-BB98-4899325C3E3B}" presName="gear3dstNode" presStyleLbl="node1" presStyleIdx="2" presStyleCnt="3"/>
      <dgm:spPr/>
      <dgm:t>
        <a:bodyPr/>
        <a:lstStyle/>
        <a:p>
          <a:endParaRPr lang="tr-TR"/>
        </a:p>
      </dgm:t>
    </dgm:pt>
    <dgm:pt modelId="{8D359EE6-E293-C64A-91D2-3D2F12C31054}" type="pres">
      <dgm:prSet presAssocID="{CD06AE22-1A8D-DE40-92E8-B512AE1D6613}" presName="connector1" presStyleLbl="sibTrans2D1" presStyleIdx="0" presStyleCnt="3" custScaleX="92959" custScaleY="95263" custLinFactNeighborX="13548" custLinFactNeighborY="-931"/>
      <dgm:spPr/>
      <dgm:t>
        <a:bodyPr/>
        <a:lstStyle/>
        <a:p>
          <a:endParaRPr lang="tr-TR"/>
        </a:p>
      </dgm:t>
    </dgm:pt>
    <dgm:pt modelId="{129665E3-9484-594F-9795-4FB892373FED}" type="pres">
      <dgm:prSet presAssocID="{CDD2C50D-67EE-5545-A71E-D1521016EF3E}" presName="connector2" presStyleLbl="sibTrans2D1" presStyleIdx="1" presStyleCnt="3" custLinFactNeighborX="-8785" custLinFactNeighborY="-13181"/>
      <dgm:spPr/>
      <dgm:t>
        <a:bodyPr/>
        <a:lstStyle/>
        <a:p>
          <a:endParaRPr lang="tr-TR"/>
        </a:p>
      </dgm:t>
    </dgm:pt>
    <dgm:pt modelId="{136BBE24-04AE-C84A-A574-9B3B2D14B8D1}" type="pres">
      <dgm:prSet presAssocID="{EB2C4589-B83E-8F4F-96EF-1BE89A5E80BB}" presName="connector3" presStyleLbl="sibTrans2D1" presStyleIdx="2" presStyleCnt="3" custLinFactNeighborX="-6430" custLinFactNeighborY="-6278"/>
      <dgm:spPr/>
      <dgm:t>
        <a:bodyPr/>
        <a:lstStyle/>
        <a:p>
          <a:endParaRPr lang="tr-TR"/>
        </a:p>
      </dgm:t>
    </dgm:pt>
  </dgm:ptLst>
  <dgm:cxnLst>
    <dgm:cxn modelId="{5FDACDAC-ACCF-3B44-9B9A-24B05F6FF442}" srcId="{0A8B3CDB-47E4-1644-9C37-021928C20BC3}" destId="{9BFF7312-7538-6948-9592-59308FB66836}" srcOrd="0" destOrd="0" parTransId="{D03A027D-E3DF-F84C-A11D-7C62552EBCFB}" sibTransId="{CD06AE22-1A8D-DE40-92E8-B512AE1D6613}"/>
    <dgm:cxn modelId="{BEC0979A-EBE9-9B4A-B5D8-211B1A3C29CF}" srcId="{0A8B3CDB-47E4-1644-9C37-021928C20BC3}" destId="{DCDC28CB-1724-9F47-A5E2-E3D95350A57F}" srcOrd="1" destOrd="0" parTransId="{3E91ECC9-F4D9-9947-AC3D-91A26F1C8124}" sibTransId="{CDD2C50D-67EE-5545-A71E-D1521016EF3E}"/>
    <dgm:cxn modelId="{9B52B575-7BFF-C84C-952C-0A96985DA2E3}" type="presOf" srcId="{9BFF7312-7538-6948-9592-59308FB66836}" destId="{D6F16F8A-1400-F043-8040-F1FF8DF45982}" srcOrd="2" destOrd="0" presId="urn:microsoft.com/office/officeart/2005/8/layout/gear1"/>
    <dgm:cxn modelId="{E67BB8AD-0E89-4C4F-8BBF-C178AB3CD5CE}" type="presOf" srcId="{CDD2C50D-67EE-5545-A71E-D1521016EF3E}" destId="{129665E3-9484-594F-9795-4FB892373FED}" srcOrd="0" destOrd="0" presId="urn:microsoft.com/office/officeart/2005/8/layout/gear1"/>
    <dgm:cxn modelId="{2BDF5FFB-2500-4F4B-BE83-96C56083EB37}" type="presOf" srcId="{DCDC28CB-1724-9F47-A5E2-E3D95350A57F}" destId="{65EAE89E-53D6-F645-8124-1782F5307E2C}" srcOrd="1" destOrd="0" presId="urn:microsoft.com/office/officeart/2005/8/layout/gear1"/>
    <dgm:cxn modelId="{A54FCE5B-26F7-0B44-B707-01726C878A4C}" type="presOf" srcId="{EB2C4589-B83E-8F4F-96EF-1BE89A5E80BB}" destId="{136BBE24-04AE-C84A-A574-9B3B2D14B8D1}" srcOrd="0" destOrd="0" presId="urn:microsoft.com/office/officeart/2005/8/layout/gear1"/>
    <dgm:cxn modelId="{5ADEB1C2-C970-6A43-96FE-904F57F6BAFD}" type="presOf" srcId="{DCDC28CB-1724-9F47-A5E2-E3D95350A57F}" destId="{05B832E9-F2C3-9A48-96D3-3E53EC56E559}" srcOrd="2" destOrd="0" presId="urn:microsoft.com/office/officeart/2005/8/layout/gear1"/>
    <dgm:cxn modelId="{E88F2727-651B-DC4C-8C8E-B79809FB02F6}" type="presOf" srcId="{9BFF7312-7538-6948-9592-59308FB66836}" destId="{09CCD60A-02A3-F94B-B8A0-F9CF1D7408BA}" srcOrd="0" destOrd="0" presId="urn:microsoft.com/office/officeart/2005/8/layout/gear1"/>
    <dgm:cxn modelId="{3272EA4F-C00A-E346-8DB9-DD1213707BE3}" type="presOf" srcId="{F2D02AA7-BB1D-9447-BB98-4899325C3E3B}" destId="{EE0F56C5-46E9-E147-ABF1-2BD105E933BF}" srcOrd="2" destOrd="0" presId="urn:microsoft.com/office/officeart/2005/8/layout/gear1"/>
    <dgm:cxn modelId="{CB8FB58D-C387-6042-AF7C-61460084D4C2}" type="presOf" srcId="{CD06AE22-1A8D-DE40-92E8-B512AE1D6613}" destId="{8D359EE6-E293-C64A-91D2-3D2F12C31054}" srcOrd="0" destOrd="0" presId="urn:microsoft.com/office/officeart/2005/8/layout/gear1"/>
    <dgm:cxn modelId="{B64BADE8-1337-4B4D-9FBF-92664DB28764}" type="presOf" srcId="{F2D02AA7-BB1D-9447-BB98-4899325C3E3B}" destId="{1B738376-EAC5-ED4E-8503-AABB56A09DC8}" srcOrd="0" destOrd="0" presId="urn:microsoft.com/office/officeart/2005/8/layout/gear1"/>
    <dgm:cxn modelId="{7AFE6CFA-FD0D-0946-8F5C-4F985A9DF556}" srcId="{0A8B3CDB-47E4-1644-9C37-021928C20BC3}" destId="{F2D02AA7-BB1D-9447-BB98-4899325C3E3B}" srcOrd="2" destOrd="0" parTransId="{1F6F94EF-E02D-9245-A4D0-07C6A2161430}" sibTransId="{EB2C4589-B83E-8F4F-96EF-1BE89A5E80BB}"/>
    <dgm:cxn modelId="{3A21861E-8B05-5348-8733-D7D0230C2FA8}" type="presOf" srcId="{F2D02AA7-BB1D-9447-BB98-4899325C3E3B}" destId="{75C26C04-BD9D-3540-B543-E71314612372}" srcOrd="3" destOrd="0" presId="urn:microsoft.com/office/officeart/2005/8/layout/gear1"/>
    <dgm:cxn modelId="{CE87D08B-37CA-1243-8D4E-23F426CA47D4}" type="presOf" srcId="{0A8B3CDB-47E4-1644-9C37-021928C20BC3}" destId="{258A5254-8890-7D42-89C9-DDB65C26E46E}" srcOrd="0" destOrd="0" presId="urn:microsoft.com/office/officeart/2005/8/layout/gear1"/>
    <dgm:cxn modelId="{0343473F-D97F-5943-98FF-CD3D3C92F96B}" type="presOf" srcId="{DCDC28CB-1724-9F47-A5E2-E3D95350A57F}" destId="{5DDF2B5C-E0EA-A74C-A53E-F330ECEC43A0}" srcOrd="0" destOrd="0" presId="urn:microsoft.com/office/officeart/2005/8/layout/gear1"/>
    <dgm:cxn modelId="{5852E83F-2B58-3B46-A185-FD3464399050}" type="presOf" srcId="{9BFF7312-7538-6948-9592-59308FB66836}" destId="{C3329AF5-831B-484D-81C2-C5A74CBBF1AC}" srcOrd="1" destOrd="0" presId="urn:microsoft.com/office/officeart/2005/8/layout/gear1"/>
    <dgm:cxn modelId="{D4B93CD5-1B98-BD47-BEAF-1C8689BD1CBA}" type="presOf" srcId="{F2D02AA7-BB1D-9447-BB98-4899325C3E3B}" destId="{F7F4CAB6-08AA-CF45-B877-689127584A4A}" srcOrd="1" destOrd="0" presId="urn:microsoft.com/office/officeart/2005/8/layout/gear1"/>
    <dgm:cxn modelId="{FCB84CAA-4360-FD45-918C-9B6060655FAF}" type="presParOf" srcId="{258A5254-8890-7D42-89C9-DDB65C26E46E}" destId="{09CCD60A-02A3-F94B-B8A0-F9CF1D7408BA}" srcOrd="0" destOrd="0" presId="urn:microsoft.com/office/officeart/2005/8/layout/gear1"/>
    <dgm:cxn modelId="{1131D074-557A-2942-AEA8-E9155A295BFA}" type="presParOf" srcId="{258A5254-8890-7D42-89C9-DDB65C26E46E}" destId="{C3329AF5-831B-484D-81C2-C5A74CBBF1AC}" srcOrd="1" destOrd="0" presId="urn:microsoft.com/office/officeart/2005/8/layout/gear1"/>
    <dgm:cxn modelId="{BF33824F-8DA3-3A48-8CBB-D8A4010FE49C}" type="presParOf" srcId="{258A5254-8890-7D42-89C9-DDB65C26E46E}" destId="{D6F16F8A-1400-F043-8040-F1FF8DF45982}" srcOrd="2" destOrd="0" presId="urn:microsoft.com/office/officeart/2005/8/layout/gear1"/>
    <dgm:cxn modelId="{F63ACF65-8256-C242-AF6D-E06C843D04CC}" type="presParOf" srcId="{258A5254-8890-7D42-89C9-DDB65C26E46E}" destId="{5DDF2B5C-E0EA-A74C-A53E-F330ECEC43A0}" srcOrd="3" destOrd="0" presId="urn:microsoft.com/office/officeart/2005/8/layout/gear1"/>
    <dgm:cxn modelId="{395772E5-F6FC-DD4D-8E1E-28E6F61166A0}" type="presParOf" srcId="{258A5254-8890-7D42-89C9-DDB65C26E46E}" destId="{65EAE89E-53D6-F645-8124-1782F5307E2C}" srcOrd="4" destOrd="0" presId="urn:microsoft.com/office/officeart/2005/8/layout/gear1"/>
    <dgm:cxn modelId="{9BA3E136-CE59-604C-87B0-07AC820B43E7}" type="presParOf" srcId="{258A5254-8890-7D42-89C9-DDB65C26E46E}" destId="{05B832E9-F2C3-9A48-96D3-3E53EC56E559}" srcOrd="5" destOrd="0" presId="urn:microsoft.com/office/officeart/2005/8/layout/gear1"/>
    <dgm:cxn modelId="{4B6DA844-05C4-0649-B7C4-8884D7CC5959}" type="presParOf" srcId="{258A5254-8890-7D42-89C9-DDB65C26E46E}" destId="{1B738376-EAC5-ED4E-8503-AABB56A09DC8}" srcOrd="6" destOrd="0" presId="urn:microsoft.com/office/officeart/2005/8/layout/gear1"/>
    <dgm:cxn modelId="{1FA5908C-ED29-BE43-B9FD-1F9B8696F03A}" type="presParOf" srcId="{258A5254-8890-7D42-89C9-DDB65C26E46E}" destId="{F7F4CAB6-08AA-CF45-B877-689127584A4A}" srcOrd="7" destOrd="0" presId="urn:microsoft.com/office/officeart/2005/8/layout/gear1"/>
    <dgm:cxn modelId="{6DADBD70-51B2-3946-96F3-6D23F1E59C66}" type="presParOf" srcId="{258A5254-8890-7D42-89C9-DDB65C26E46E}" destId="{EE0F56C5-46E9-E147-ABF1-2BD105E933BF}" srcOrd="8" destOrd="0" presId="urn:microsoft.com/office/officeart/2005/8/layout/gear1"/>
    <dgm:cxn modelId="{6D5F6DD8-D610-0941-A352-B83A229C216D}" type="presParOf" srcId="{258A5254-8890-7D42-89C9-DDB65C26E46E}" destId="{75C26C04-BD9D-3540-B543-E71314612372}" srcOrd="9" destOrd="0" presId="urn:microsoft.com/office/officeart/2005/8/layout/gear1"/>
    <dgm:cxn modelId="{E086C440-7941-644F-9DCD-AFBFBE1C4D36}" type="presParOf" srcId="{258A5254-8890-7D42-89C9-DDB65C26E46E}" destId="{8D359EE6-E293-C64A-91D2-3D2F12C31054}" srcOrd="10" destOrd="0" presId="urn:microsoft.com/office/officeart/2005/8/layout/gear1"/>
    <dgm:cxn modelId="{63E0FFDD-CC3C-1241-92C7-0CC0A0D9C07B}" type="presParOf" srcId="{258A5254-8890-7D42-89C9-DDB65C26E46E}" destId="{129665E3-9484-594F-9795-4FB892373FED}" srcOrd="11" destOrd="0" presId="urn:microsoft.com/office/officeart/2005/8/layout/gear1"/>
    <dgm:cxn modelId="{301D2B22-DB78-6442-BDA7-A5872F5B516F}" type="presParOf" srcId="{258A5254-8890-7D42-89C9-DDB65C26E46E}" destId="{136BBE24-04AE-C84A-A574-9B3B2D14B8D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7733D7-D319-4C99-8454-A922A89D45E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981618E5-02AC-410C-B329-7E4818210751}">
      <dgm:prSet phldrT="[Text]" custT="1"/>
      <dgm:spPr/>
      <dgm:t>
        <a:bodyPr/>
        <a:lstStyle/>
        <a:p>
          <a:r>
            <a:rPr lang="en-GB" sz="1800" b="1" dirty="0" err="1"/>
            <a:t>Müfredatın</a:t>
          </a:r>
          <a:r>
            <a:rPr lang="en-GB" sz="1800" b="1" dirty="0"/>
            <a:t> </a:t>
          </a:r>
          <a:r>
            <a:rPr lang="en-GB" sz="1800" b="1" dirty="0" err="1"/>
            <a:t>uluslararasılaşması</a:t>
          </a:r>
          <a:endParaRPr lang="en-GB" sz="1800" b="1" dirty="0"/>
        </a:p>
      </dgm:t>
    </dgm:pt>
    <dgm:pt modelId="{EC957591-9F3F-4891-896B-4FE0E8BA4BC6}" type="parTrans" cxnId="{C6115A36-56B3-4543-99A7-2D078EEFE34B}">
      <dgm:prSet/>
      <dgm:spPr/>
      <dgm:t>
        <a:bodyPr/>
        <a:lstStyle/>
        <a:p>
          <a:endParaRPr lang="en-GB"/>
        </a:p>
      </dgm:t>
    </dgm:pt>
    <dgm:pt modelId="{80A4662A-30B2-492D-8862-D7DCCA41F9D2}" type="sibTrans" cxnId="{C6115A36-56B3-4543-99A7-2D078EEFE34B}">
      <dgm:prSet/>
      <dgm:spPr/>
      <dgm:t>
        <a:bodyPr/>
        <a:lstStyle/>
        <a:p>
          <a:endParaRPr lang="en-GB"/>
        </a:p>
      </dgm:t>
    </dgm:pt>
    <dgm:pt modelId="{94A38C21-EBD6-4A0E-9488-1A000D1AFE7D}">
      <dgm:prSet phldrT="[Text]" custT="1"/>
      <dgm:spPr/>
      <dgm:t>
        <a:bodyPr/>
        <a:lstStyle/>
        <a:p>
          <a:r>
            <a:rPr lang="tr-TR" sz="1800" b="1" dirty="0" err="1"/>
            <a:t>eTwinning</a:t>
          </a:r>
          <a:r>
            <a:rPr lang="tr-TR" sz="1800" b="1" dirty="0"/>
            <a:t> okul a</a:t>
          </a:r>
          <a:r>
            <a:rPr lang="en-GB" sz="1800" b="1" dirty="0" err="1"/>
            <a:t>ğı</a:t>
          </a:r>
          <a:r>
            <a:rPr lang="tr-TR" sz="1800" b="1" dirty="0" err="1"/>
            <a:t>nın</a:t>
          </a:r>
          <a:r>
            <a:rPr lang="tr-TR" sz="1800" b="1" dirty="0"/>
            <a:t> eğitim fakültelerine açılması</a:t>
          </a:r>
          <a:r>
            <a:rPr lang="en-GB" sz="1800" b="1" dirty="0"/>
            <a:t> </a:t>
          </a:r>
        </a:p>
      </dgm:t>
    </dgm:pt>
    <dgm:pt modelId="{8D542499-263E-42B4-A0B2-FC15D29C1424}" type="parTrans" cxnId="{78014124-3C90-42A6-BAA0-44D1063C7A62}">
      <dgm:prSet/>
      <dgm:spPr/>
      <dgm:t>
        <a:bodyPr/>
        <a:lstStyle/>
        <a:p>
          <a:endParaRPr lang="en-GB"/>
        </a:p>
      </dgm:t>
    </dgm:pt>
    <dgm:pt modelId="{4B1026E0-4D80-4A66-91D9-80DA9FB3EBC3}" type="sibTrans" cxnId="{78014124-3C90-42A6-BAA0-44D1063C7A62}">
      <dgm:prSet/>
      <dgm:spPr/>
      <dgm:t>
        <a:bodyPr/>
        <a:lstStyle/>
        <a:p>
          <a:endParaRPr lang="en-GB"/>
        </a:p>
      </dgm:t>
    </dgm:pt>
    <dgm:pt modelId="{E1186BD0-FDE5-427B-9C74-66CE36506DF1}">
      <dgm:prSet custT="1"/>
      <dgm:spPr/>
      <dgm:t>
        <a:bodyPr/>
        <a:lstStyle/>
        <a:p>
          <a:r>
            <a:rPr lang="en-GB" sz="1800" b="1" dirty="0" err="1"/>
            <a:t>Kültürlerarası</a:t>
          </a:r>
          <a:r>
            <a:rPr lang="en-GB" sz="1800" b="1" dirty="0"/>
            <a:t> </a:t>
          </a:r>
          <a:r>
            <a:rPr lang="en-GB" sz="1800" b="1" dirty="0" err="1"/>
            <a:t>işbirliğine</a:t>
          </a:r>
          <a:r>
            <a:rPr lang="en-GB" sz="1800" b="1" dirty="0"/>
            <a:t> </a:t>
          </a:r>
          <a:r>
            <a:rPr lang="en-GB" sz="1800" b="1" dirty="0" err="1"/>
            <a:t>dayalı</a:t>
          </a:r>
          <a:r>
            <a:rPr lang="en-GB" sz="1800" b="1" dirty="0"/>
            <a:t> </a:t>
          </a:r>
          <a:r>
            <a:rPr lang="en-GB" sz="1800" b="1" dirty="0" err="1"/>
            <a:t>projeler</a:t>
          </a:r>
          <a:r>
            <a:rPr lang="en-GB" sz="1800" b="1" dirty="0"/>
            <a:t> </a:t>
          </a:r>
          <a:r>
            <a:rPr lang="en-GB" sz="1800" b="1" dirty="0" err="1"/>
            <a:t>için</a:t>
          </a:r>
          <a:r>
            <a:rPr lang="tr-TR" sz="1800" b="1" dirty="0"/>
            <a:t> akademik bir a</a:t>
          </a:r>
          <a:r>
            <a:rPr lang="en-GB" sz="1800" b="1" dirty="0"/>
            <a:t>ğ </a:t>
          </a:r>
          <a:r>
            <a:rPr lang="en-GB" sz="1800" b="1" dirty="0" err="1"/>
            <a:t>oluşturu</a:t>
          </a:r>
          <a:r>
            <a:rPr lang="tr-TR" sz="1800" b="1" dirty="0" err="1"/>
            <a:t>lması</a:t>
          </a:r>
          <a:endParaRPr lang="en-GB" sz="1800" b="1" dirty="0"/>
        </a:p>
      </dgm:t>
    </dgm:pt>
    <dgm:pt modelId="{AA32B337-324C-4909-A99E-F9E865350BD8}" type="parTrans" cxnId="{7CB82EEF-BD0A-4E74-ADF4-D8ED5987F947}">
      <dgm:prSet/>
      <dgm:spPr/>
      <dgm:t>
        <a:bodyPr/>
        <a:lstStyle/>
        <a:p>
          <a:endParaRPr lang="en-GB"/>
        </a:p>
      </dgm:t>
    </dgm:pt>
    <dgm:pt modelId="{4C33B0E0-EE4D-4553-BCF0-49D959D4984A}" type="sibTrans" cxnId="{7CB82EEF-BD0A-4E74-ADF4-D8ED5987F947}">
      <dgm:prSet/>
      <dgm:spPr/>
      <dgm:t>
        <a:bodyPr/>
        <a:lstStyle/>
        <a:p>
          <a:endParaRPr lang="en-GB"/>
        </a:p>
      </dgm:t>
    </dgm:pt>
    <dgm:pt modelId="{C22B6440-F755-4E24-8627-6DDEEFA0BFDA}">
      <dgm:prSet custT="1"/>
      <dgm:spPr/>
      <dgm:t>
        <a:bodyPr/>
        <a:lstStyle/>
        <a:p>
          <a:r>
            <a:rPr lang="en-GB" sz="1800" b="1" dirty="0" err="1"/>
            <a:t>Yeni</a:t>
          </a:r>
          <a:r>
            <a:rPr lang="en-GB" sz="1800" b="1" dirty="0"/>
            <a:t> TTI </a:t>
          </a:r>
          <a:r>
            <a:rPr lang="en-GB" sz="1800" b="1" dirty="0" err="1"/>
            <a:t>ile</a:t>
          </a:r>
          <a:r>
            <a:rPr lang="en-GB" sz="1800" b="1" dirty="0"/>
            <a:t> </a:t>
          </a:r>
          <a:r>
            <a:rPr lang="en-GB" sz="1800" b="1" dirty="0" err="1"/>
            <a:t>yeni</a:t>
          </a:r>
          <a:r>
            <a:rPr lang="en-GB" sz="1800" b="1" dirty="0"/>
            <a:t> </a:t>
          </a:r>
          <a:r>
            <a:rPr lang="en-GB" sz="1800" b="1" dirty="0" err="1"/>
            <a:t>ilişkiler</a:t>
          </a:r>
          <a:r>
            <a:rPr lang="en-GB" sz="1800" b="1" dirty="0"/>
            <a:t> ve</a:t>
          </a:r>
          <a:r>
            <a:rPr lang="tr-TR" sz="1800" b="1" dirty="0"/>
            <a:t>/</a:t>
          </a:r>
          <a:r>
            <a:rPr lang="en-GB" sz="1800" b="1" dirty="0" err="1"/>
            <a:t>veya</a:t>
          </a:r>
          <a:r>
            <a:rPr lang="en-GB" sz="1800" b="1" dirty="0"/>
            <a:t> </a:t>
          </a:r>
          <a:r>
            <a:rPr lang="en-GB" sz="1800" b="1" dirty="0" err="1"/>
            <a:t>eskilerin</a:t>
          </a:r>
          <a:r>
            <a:rPr lang="en-GB" sz="1800" b="1" dirty="0"/>
            <a:t> </a:t>
          </a:r>
          <a:r>
            <a:rPr lang="en-GB" sz="1800" b="1" dirty="0" err="1"/>
            <a:t>güçlendirilmesi</a:t>
          </a:r>
          <a:endParaRPr lang="en-GB" sz="1800" b="1" dirty="0"/>
        </a:p>
      </dgm:t>
    </dgm:pt>
    <dgm:pt modelId="{2FDCF488-2613-4133-9B12-4AD00AED9B73}" type="parTrans" cxnId="{08621CA8-9D8C-49AE-94F4-B6FE1B04803D}">
      <dgm:prSet/>
      <dgm:spPr/>
      <dgm:t>
        <a:bodyPr/>
        <a:lstStyle/>
        <a:p>
          <a:endParaRPr lang="en-GB"/>
        </a:p>
      </dgm:t>
    </dgm:pt>
    <dgm:pt modelId="{14E57B6C-0499-4A72-9D86-3455C2B9D94F}" type="sibTrans" cxnId="{08621CA8-9D8C-49AE-94F4-B6FE1B04803D}">
      <dgm:prSet/>
      <dgm:spPr/>
      <dgm:t>
        <a:bodyPr/>
        <a:lstStyle/>
        <a:p>
          <a:endParaRPr lang="en-GB"/>
        </a:p>
      </dgm:t>
    </dgm:pt>
    <dgm:pt modelId="{6C4070A9-76A6-47C4-8555-7907939B0329}">
      <dgm:prSet custT="1"/>
      <dgm:spPr/>
      <dgm:t>
        <a:bodyPr/>
        <a:lstStyle/>
        <a:p>
          <a:r>
            <a:rPr lang="en-GB" sz="1800" b="1" dirty="0" err="1">
              <a:solidFill>
                <a:schemeClr val="bg1"/>
              </a:solidFill>
            </a:rPr>
            <a:t>Avrupa</a:t>
          </a:r>
          <a:r>
            <a:rPr lang="tr-TR" sz="1800" b="1" dirty="0">
              <a:solidFill>
                <a:schemeClr val="bg1"/>
              </a:solidFill>
            </a:rPr>
            <a:t>’ya yönelik</a:t>
          </a:r>
          <a:r>
            <a:rPr lang="en-GB" sz="1800" b="1" dirty="0">
              <a:solidFill>
                <a:schemeClr val="bg1"/>
              </a:solidFill>
            </a:rPr>
            <a:t> </a:t>
          </a:r>
          <a:r>
            <a:rPr lang="en-GB" sz="1800" b="1" dirty="0" err="1">
              <a:solidFill>
                <a:schemeClr val="bg1"/>
              </a:solidFill>
            </a:rPr>
            <a:t>uluslararası</a:t>
          </a:r>
          <a:r>
            <a:rPr lang="en-GB" sz="1800" b="1" dirty="0">
              <a:solidFill>
                <a:schemeClr val="bg1"/>
              </a:solidFill>
            </a:rPr>
            <a:t> ve </a:t>
          </a:r>
          <a:r>
            <a:rPr lang="en-GB" sz="1800" b="1" dirty="0" err="1">
              <a:solidFill>
                <a:schemeClr val="bg1"/>
              </a:solidFill>
            </a:rPr>
            <a:t>kültürlerarası</a:t>
          </a:r>
          <a:r>
            <a:rPr lang="en-GB" sz="1800" b="1" dirty="0">
              <a:solidFill>
                <a:schemeClr val="bg1"/>
              </a:solidFill>
            </a:rPr>
            <a:t> </a:t>
          </a:r>
          <a:r>
            <a:rPr lang="en-GB" sz="1800" b="1" dirty="0" err="1">
              <a:solidFill>
                <a:schemeClr val="bg1"/>
              </a:solidFill>
            </a:rPr>
            <a:t>deneyim</a:t>
          </a:r>
          <a:r>
            <a:rPr lang="en-GB" sz="1800" b="1" dirty="0">
              <a:solidFill>
                <a:schemeClr val="bg1"/>
              </a:solidFill>
            </a:rPr>
            <a:t> </a:t>
          </a:r>
          <a:endParaRPr lang="en-GB" sz="1800" b="1" dirty="0"/>
        </a:p>
      </dgm:t>
    </dgm:pt>
    <dgm:pt modelId="{8B730A24-909B-42DF-9D4C-FC95DF2700F4}" type="parTrans" cxnId="{74167145-1AE1-4491-ACD3-43AC06B8F998}">
      <dgm:prSet/>
      <dgm:spPr/>
      <dgm:t>
        <a:bodyPr/>
        <a:lstStyle/>
        <a:p>
          <a:endParaRPr lang="en-GB"/>
        </a:p>
      </dgm:t>
    </dgm:pt>
    <dgm:pt modelId="{A93D1F5C-4E06-4964-8D00-AC6B4E8AA6B5}" type="sibTrans" cxnId="{74167145-1AE1-4491-ACD3-43AC06B8F998}">
      <dgm:prSet/>
      <dgm:spPr/>
      <dgm:t>
        <a:bodyPr/>
        <a:lstStyle/>
        <a:p>
          <a:endParaRPr lang="en-GB"/>
        </a:p>
      </dgm:t>
    </dgm:pt>
    <dgm:pt modelId="{95A974BF-0236-4C17-9FEF-AFE8B3A1E05F}" type="pres">
      <dgm:prSet presAssocID="{227733D7-D319-4C99-8454-A922A89D45E4}" presName="linear" presStyleCnt="0">
        <dgm:presLayoutVars>
          <dgm:dir/>
          <dgm:animLvl val="lvl"/>
          <dgm:resizeHandles val="exact"/>
        </dgm:presLayoutVars>
      </dgm:prSet>
      <dgm:spPr/>
      <dgm:t>
        <a:bodyPr/>
        <a:lstStyle/>
        <a:p>
          <a:endParaRPr lang="tr-TR"/>
        </a:p>
      </dgm:t>
    </dgm:pt>
    <dgm:pt modelId="{1E02E50C-0F53-49A4-8CEB-CD5469FD3032}" type="pres">
      <dgm:prSet presAssocID="{981618E5-02AC-410C-B329-7E4818210751}" presName="parentLin" presStyleCnt="0"/>
      <dgm:spPr/>
    </dgm:pt>
    <dgm:pt modelId="{111C3AAC-29A0-4E39-AF5B-ADB3CBE617C7}" type="pres">
      <dgm:prSet presAssocID="{981618E5-02AC-410C-B329-7E4818210751}" presName="parentLeftMargin" presStyleLbl="node1" presStyleIdx="0" presStyleCnt="5"/>
      <dgm:spPr/>
      <dgm:t>
        <a:bodyPr/>
        <a:lstStyle/>
        <a:p>
          <a:endParaRPr lang="tr-TR"/>
        </a:p>
      </dgm:t>
    </dgm:pt>
    <dgm:pt modelId="{03CBD1D3-62D0-4DA5-A2AB-2F1F7AFC8311}" type="pres">
      <dgm:prSet presAssocID="{981618E5-02AC-410C-B329-7E4818210751}" presName="parentText" presStyleLbl="node1" presStyleIdx="0" presStyleCnt="5">
        <dgm:presLayoutVars>
          <dgm:chMax val="0"/>
          <dgm:bulletEnabled val="1"/>
        </dgm:presLayoutVars>
      </dgm:prSet>
      <dgm:spPr/>
      <dgm:t>
        <a:bodyPr/>
        <a:lstStyle/>
        <a:p>
          <a:endParaRPr lang="tr-TR"/>
        </a:p>
      </dgm:t>
    </dgm:pt>
    <dgm:pt modelId="{E06BD89C-AFE9-4385-89F8-7940D119AA7E}" type="pres">
      <dgm:prSet presAssocID="{981618E5-02AC-410C-B329-7E4818210751}" presName="negativeSpace" presStyleCnt="0"/>
      <dgm:spPr/>
    </dgm:pt>
    <dgm:pt modelId="{C0C9B326-CC2C-468D-9E0D-39EB5EC96FFC}" type="pres">
      <dgm:prSet presAssocID="{981618E5-02AC-410C-B329-7E4818210751}" presName="childText" presStyleLbl="conFgAcc1" presStyleIdx="0" presStyleCnt="5">
        <dgm:presLayoutVars>
          <dgm:bulletEnabled val="1"/>
        </dgm:presLayoutVars>
      </dgm:prSet>
      <dgm:spPr/>
    </dgm:pt>
    <dgm:pt modelId="{DCDD4B24-344A-45D7-8352-4E7D4CEECCA1}" type="pres">
      <dgm:prSet presAssocID="{80A4662A-30B2-492D-8862-D7DCCA41F9D2}" presName="spaceBetweenRectangles" presStyleCnt="0"/>
      <dgm:spPr/>
    </dgm:pt>
    <dgm:pt modelId="{877510EA-AD7C-4FAE-98E8-E7954756600F}" type="pres">
      <dgm:prSet presAssocID="{94A38C21-EBD6-4A0E-9488-1A000D1AFE7D}" presName="parentLin" presStyleCnt="0"/>
      <dgm:spPr/>
    </dgm:pt>
    <dgm:pt modelId="{37D6A311-A5D8-48F0-8989-1CD849EC0E22}" type="pres">
      <dgm:prSet presAssocID="{94A38C21-EBD6-4A0E-9488-1A000D1AFE7D}" presName="parentLeftMargin" presStyleLbl="node1" presStyleIdx="0" presStyleCnt="5"/>
      <dgm:spPr/>
      <dgm:t>
        <a:bodyPr/>
        <a:lstStyle/>
        <a:p>
          <a:endParaRPr lang="tr-TR"/>
        </a:p>
      </dgm:t>
    </dgm:pt>
    <dgm:pt modelId="{E9DA3C87-1C6C-4CC4-A856-8986A127C6BC}" type="pres">
      <dgm:prSet presAssocID="{94A38C21-EBD6-4A0E-9488-1A000D1AFE7D}" presName="parentText" presStyleLbl="node1" presStyleIdx="1" presStyleCnt="5">
        <dgm:presLayoutVars>
          <dgm:chMax val="0"/>
          <dgm:bulletEnabled val="1"/>
        </dgm:presLayoutVars>
      </dgm:prSet>
      <dgm:spPr/>
      <dgm:t>
        <a:bodyPr/>
        <a:lstStyle/>
        <a:p>
          <a:endParaRPr lang="tr-TR"/>
        </a:p>
      </dgm:t>
    </dgm:pt>
    <dgm:pt modelId="{5D5370A3-03D7-4753-9738-185CDCA5E4B6}" type="pres">
      <dgm:prSet presAssocID="{94A38C21-EBD6-4A0E-9488-1A000D1AFE7D}" presName="negativeSpace" presStyleCnt="0"/>
      <dgm:spPr/>
    </dgm:pt>
    <dgm:pt modelId="{683CCCCF-19EC-4DF9-9F32-212BB8F7F3E3}" type="pres">
      <dgm:prSet presAssocID="{94A38C21-EBD6-4A0E-9488-1A000D1AFE7D}" presName="childText" presStyleLbl="conFgAcc1" presStyleIdx="1" presStyleCnt="5">
        <dgm:presLayoutVars>
          <dgm:bulletEnabled val="1"/>
        </dgm:presLayoutVars>
      </dgm:prSet>
      <dgm:spPr/>
    </dgm:pt>
    <dgm:pt modelId="{EFF05683-7609-4BCB-BFC4-2B62EC9E9E7C}" type="pres">
      <dgm:prSet presAssocID="{4B1026E0-4D80-4A66-91D9-80DA9FB3EBC3}" presName="spaceBetweenRectangles" presStyleCnt="0"/>
      <dgm:spPr/>
    </dgm:pt>
    <dgm:pt modelId="{80BA9769-4BBB-4869-8FEA-B88D93E7B9E3}" type="pres">
      <dgm:prSet presAssocID="{E1186BD0-FDE5-427B-9C74-66CE36506DF1}" presName="parentLin" presStyleCnt="0"/>
      <dgm:spPr/>
    </dgm:pt>
    <dgm:pt modelId="{420DC29D-1D6D-45E6-831D-09FAB965AD53}" type="pres">
      <dgm:prSet presAssocID="{E1186BD0-FDE5-427B-9C74-66CE36506DF1}" presName="parentLeftMargin" presStyleLbl="node1" presStyleIdx="1" presStyleCnt="5"/>
      <dgm:spPr/>
      <dgm:t>
        <a:bodyPr/>
        <a:lstStyle/>
        <a:p>
          <a:endParaRPr lang="tr-TR"/>
        </a:p>
      </dgm:t>
    </dgm:pt>
    <dgm:pt modelId="{FC7A0886-23FA-46AE-A4EB-E67ABFA8302D}" type="pres">
      <dgm:prSet presAssocID="{E1186BD0-FDE5-427B-9C74-66CE36506DF1}" presName="parentText" presStyleLbl="node1" presStyleIdx="2" presStyleCnt="5">
        <dgm:presLayoutVars>
          <dgm:chMax val="0"/>
          <dgm:bulletEnabled val="1"/>
        </dgm:presLayoutVars>
      </dgm:prSet>
      <dgm:spPr/>
      <dgm:t>
        <a:bodyPr/>
        <a:lstStyle/>
        <a:p>
          <a:endParaRPr lang="tr-TR"/>
        </a:p>
      </dgm:t>
    </dgm:pt>
    <dgm:pt modelId="{5BAE035F-4892-4ADE-AEE8-2B09708F0A4B}" type="pres">
      <dgm:prSet presAssocID="{E1186BD0-FDE5-427B-9C74-66CE36506DF1}" presName="negativeSpace" presStyleCnt="0"/>
      <dgm:spPr/>
    </dgm:pt>
    <dgm:pt modelId="{A84BCFB4-DE2B-4404-9A8E-87E824D8ECA1}" type="pres">
      <dgm:prSet presAssocID="{E1186BD0-FDE5-427B-9C74-66CE36506DF1}" presName="childText" presStyleLbl="conFgAcc1" presStyleIdx="2" presStyleCnt="5">
        <dgm:presLayoutVars>
          <dgm:bulletEnabled val="1"/>
        </dgm:presLayoutVars>
      </dgm:prSet>
      <dgm:spPr/>
    </dgm:pt>
    <dgm:pt modelId="{C3D24A63-B68E-4888-B841-743AAF854616}" type="pres">
      <dgm:prSet presAssocID="{4C33B0E0-EE4D-4553-BCF0-49D959D4984A}" presName="spaceBetweenRectangles" presStyleCnt="0"/>
      <dgm:spPr/>
    </dgm:pt>
    <dgm:pt modelId="{48D1ED6D-CDFE-4072-9444-BF55111CFFCA}" type="pres">
      <dgm:prSet presAssocID="{C22B6440-F755-4E24-8627-6DDEEFA0BFDA}" presName="parentLin" presStyleCnt="0"/>
      <dgm:spPr/>
    </dgm:pt>
    <dgm:pt modelId="{F71FE2AA-0B66-4FEA-A78D-208704AD5C60}" type="pres">
      <dgm:prSet presAssocID="{C22B6440-F755-4E24-8627-6DDEEFA0BFDA}" presName="parentLeftMargin" presStyleLbl="node1" presStyleIdx="2" presStyleCnt="5"/>
      <dgm:spPr/>
      <dgm:t>
        <a:bodyPr/>
        <a:lstStyle/>
        <a:p>
          <a:endParaRPr lang="tr-TR"/>
        </a:p>
      </dgm:t>
    </dgm:pt>
    <dgm:pt modelId="{ACBA8407-A93B-4B83-80C6-035327EB4314}" type="pres">
      <dgm:prSet presAssocID="{C22B6440-F755-4E24-8627-6DDEEFA0BFDA}" presName="parentText" presStyleLbl="node1" presStyleIdx="3" presStyleCnt="5">
        <dgm:presLayoutVars>
          <dgm:chMax val="0"/>
          <dgm:bulletEnabled val="1"/>
        </dgm:presLayoutVars>
      </dgm:prSet>
      <dgm:spPr/>
      <dgm:t>
        <a:bodyPr/>
        <a:lstStyle/>
        <a:p>
          <a:endParaRPr lang="tr-TR"/>
        </a:p>
      </dgm:t>
    </dgm:pt>
    <dgm:pt modelId="{D61EF5E0-40CD-4AE4-B117-42735CECC13F}" type="pres">
      <dgm:prSet presAssocID="{C22B6440-F755-4E24-8627-6DDEEFA0BFDA}" presName="negativeSpace" presStyleCnt="0"/>
      <dgm:spPr/>
    </dgm:pt>
    <dgm:pt modelId="{528A9298-36F4-404E-9C91-D59AC871BE33}" type="pres">
      <dgm:prSet presAssocID="{C22B6440-F755-4E24-8627-6DDEEFA0BFDA}" presName="childText" presStyleLbl="conFgAcc1" presStyleIdx="3" presStyleCnt="5">
        <dgm:presLayoutVars>
          <dgm:bulletEnabled val="1"/>
        </dgm:presLayoutVars>
      </dgm:prSet>
      <dgm:spPr/>
    </dgm:pt>
    <dgm:pt modelId="{55DCF7E5-828D-4B15-8198-60EDCA51B83E}" type="pres">
      <dgm:prSet presAssocID="{14E57B6C-0499-4A72-9D86-3455C2B9D94F}" presName="spaceBetweenRectangles" presStyleCnt="0"/>
      <dgm:spPr/>
    </dgm:pt>
    <dgm:pt modelId="{4A92BE5F-4F6A-45C1-87DE-45988DEE8A99}" type="pres">
      <dgm:prSet presAssocID="{6C4070A9-76A6-47C4-8555-7907939B0329}" presName="parentLin" presStyleCnt="0"/>
      <dgm:spPr/>
    </dgm:pt>
    <dgm:pt modelId="{09AAC54F-924E-4A54-A469-18CD398E78DE}" type="pres">
      <dgm:prSet presAssocID="{6C4070A9-76A6-47C4-8555-7907939B0329}" presName="parentLeftMargin" presStyleLbl="node1" presStyleIdx="3" presStyleCnt="5"/>
      <dgm:spPr/>
      <dgm:t>
        <a:bodyPr/>
        <a:lstStyle/>
        <a:p>
          <a:endParaRPr lang="tr-TR"/>
        </a:p>
      </dgm:t>
    </dgm:pt>
    <dgm:pt modelId="{248EB8F6-066C-4E8B-97DD-6B321E2355A3}" type="pres">
      <dgm:prSet presAssocID="{6C4070A9-76A6-47C4-8555-7907939B0329}" presName="parentText" presStyleLbl="node1" presStyleIdx="4" presStyleCnt="5">
        <dgm:presLayoutVars>
          <dgm:chMax val="0"/>
          <dgm:bulletEnabled val="1"/>
        </dgm:presLayoutVars>
      </dgm:prSet>
      <dgm:spPr/>
      <dgm:t>
        <a:bodyPr/>
        <a:lstStyle/>
        <a:p>
          <a:endParaRPr lang="tr-TR"/>
        </a:p>
      </dgm:t>
    </dgm:pt>
    <dgm:pt modelId="{1D54A4A1-E2F7-4249-894E-8702EEE1936F}" type="pres">
      <dgm:prSet presAssocID="{6C4070A9-76A6-47C4-8555-7907939B0329}" presName="negativeSpace" presStyleCnt="0"/>
      <dgm:spPr/>
    </dgm:pt>
    <dgm:pt modelId="{29F0F80A-3640-41A6-A2E8-500A30913F0F}" type="pres">
      <dgm:prSet presAssocID="{6C4070A9-76A6-47C4-8555-7907939B0329}" presName="childText" presStyleLbl="conFgAcc1" presStyleIdx="4" presStyleCnt="5">
        <dgm:presLayoutVars>
          <dgm:bulletEnabled val="1"/>
        </dgm:presLayoutVars>
      </dgm:prSet>
      <dgm:spPr/>
    </dgm:pt>
  </dgm:ptLst>
  <dgm:cxnLst>
    <dgm:cxn modelId="{74167145-1AE1-4491-ACD3-43AC06B8F998}" srcId="{227733D7-D319-4C99-8454-A922A89D45E4}" destId="{6C4070A9-76A6-47C4-8555-7907939B0329}" srcOrd="4" destOrd="0" parTransId="{8B730A24-909B-42DF-9D4C-FC95DF2700F4}" sibTransId="{A93D1F5C-4E06-4964-8D00-AC6B4E8AA6B5}"/>
    <dgm:cxn modelId="{A92AAA14-FAED-42F8-A51E-16CC2E2A6A83}" type="presOf" srcId="{C22B6440-F755-4E24-8627-6DDEEFA0BFDA}" destId="{ACBA8407-A93B-4B83-80C6-035327EB4314}" srcOrd="1" destOrd="0" presId="urn:microsoft.com/office/officeart/2005/8/layout/list1"/>
    <dgm:cxn modelId="{08621CA8-9D8C-49AE-94F4-B6FE1B04803D}" srcId="{227733D7-D319-4C99-8454-A922A89D45E4}" destId="{C22B6440-F755-4E24-8627-6DDEEFA0BFDA}" srcOrd="3" destOrd="0" parTransId="{2FDCF488-2613-4133-9B12-4AD00AED9B73}" sibTransId="{14E57B6C-0499-4A72-9D86-3455C2B9D94F}"/>
    <dgm:cxn modelId="{6E59AA62-D466-4367-A7F6-6A1CA54E5476}" type="presOf" srcId="{981618E5-02AC-410C-B329-7E4818210751}" destId="{03CBD1D3-62D0-4DA5-A2AB-2F1F7AFC8311}" srcOrd="1" destOrd="0" presId="urn:microsoft.com/office/officeart/2005/8/layout/list1"/>
    <dgm:cxn modelId="{90B50893-BF71-4288-8B77-47BF36B5B19C}" type="presOf" srcId="{94A38C21-EBD6-4A0E-9488-1A000D1AFE7D}" destId="{37D6A311-A5D8-48F0-8989-1CD849EC0E22}" srcOrd="0" destOrd="0" presId="urn:microsoft.com/office/officeart/2005/8/layout/list1"/>
    <dgm:cxn modelId="{1FB1B350-7A13-4927-94ED-932B2B687073}" type="presOf" srcId="{6C4070A9-76A6-47C4-8555-7907939B0329}" destId="{09AAC54F-924E-4A54-A469-18CD398E78DE}" srcOrd="0" destOrd="0" presId="urn:microsoft.com/office/officeart/2005/8/layout/list1"/>
    <dgm:cxn modelId="{78014124-3C90-42A6-BAA0-44D1063C7A62}" srcId="{227733D7-D319-4C99-8454-A922A89D45E4}" destId="{94A38C21-EBD6-4A0E-9488-1A000D1AFE7D}" srcOrd="1" destOrd="0" parTransId="{8D542499-263E-42B4-A0B2-FC15D29C1424}" sibTransId="{4B1026E0-4D80-4A66-91D9-80DA9FB3EBC3}"/>
    <dgm:cxn modelId="{FC142104-98C1-4B3E-A915-75C8CBDCB0EE}" type="presOf" srcId="{E1186BD0-FDE5-427B-9C74-66CE36506DF1}" destId="{420DC29D-1D6D-45E6-831D-09FAB965AD53}" srcOrd="0" destOrd="0" presId="urn:microsoft.com/office/officeart/2005/8/layout/list1"/>
    <dgm:cxn modelId="{3EB71B9F-788F-4B28-A6B4-3218C9533C88}" type="presOf" srcId="{C22B6440-F755-4E24-8627-6DDEEFA0BFDA}" destId="{F71FE2AA-0B66-4FEA-A78D-208704AD5C60}" srcOrd="0" destOrd="0" presId="urn:microsoft.com/office/officeart/2005/8/layout/list1"/>
    <dgm:cxn modelId="{DAEBB5EE-A120-47A0-8EE2-1D9075B3B70F}" type="presOf" srcId="{981618E5-02AC-410C-B329-7E4818210751}" destId="{111C3AAC-29A0-4E39-AF5B-ADB3CBE617C7}" srcOrd="0" destOrd="0" presId="urn:microsoft.com/office/officeart/2005/8/layout/list1"/>
    <dgm:cxn modelId="{90B876F8-9D81-402C-9B23-C9893F8DDBA2}" type="presOf" srcId="{6C4070A9-76A6-47C4-8555-7907939B0329}" destId="{248EB8F6-066C-4E8B-97DD-6B321E2355A3}" srcOrd="1" destOrd="0" presId="urn:microsoft.com/office/officeart/2005/8/layout/list1"/>
    <dgm:cxn modelId="{1C109AD0-7589-4DB1-8909-690A4C958067}" type="presOf" srcId="{227733D7-D319-4C99-8454-A922A89D45E4}" destId="{95A974BF-0236-4C17-9FEF-AFE8B3A1E05F}" srcOrd="0" destOrd="0" presId="urn:microsoft.com/office/officeart/2005/8/layout/list1"/>
    <dgm:cxn modelId="{64DE403C-FD35-49EF-B6E1-C8B6F9FF1EE0}" type="presOf" srcId="{94A38C21-EBD6-4A0E-9488-1A000D1AFE7D}" destId="{E9DA3C87-1C6C-4CC4-A856-8986A127C6BC}" srcOrd="1" destOrd="0" presId="urn:microsoft.com/office/officeart/2005/8/layout/list1"/>
    <dgm:cxn modelId="{080A7613-1721-4F53-AE41-53AC1A97C8B8}" type="presOf" srcId="{E1186BD0-FDE5-427B-9C74-66CE36506DF1}" destId="{FC7A0886-23FA-46AE-A4EB-E67ABFA8302D}" srcOrd="1" destOrd="0" presId="urn:microsoft.com/office/officeart/2005/8/layout/list1"/>
    <dgm:cxn modelId="{C6115A36-56B3-4543-99A7-2D078EEFE34B}" srcId="{227733D7-D319-4C99-8454-A922A89D45E4}" destId="{981618E5-02AC-410C-B329-7E4818210751}" srcOrd="0" destOrd="0" parTransId="{EC957591-9F3F-4891-896B-4FE0E8BA4BC6}" sibTransId="{80A4662A-30B2-492D-8862-D7DCCA41F9D2}"/>
    <dgm:cxn modelId="{7CB82EEF-BD0A-4E74-ADF4-D8ED5987F947}" srcId="{227733D7-D319-4C99-8454-A922A89D45E4}" destId="{E1186BD0-FDE5-427B-9C74-66CE36506DF1}" srcOrd="2" destOrd="0" parTransId="{AA32B337-324C-4909-A99E-F9E865350BD8}" sibTransId="{4C33B0E0-EE4D-4553-BCF0-49D959D4984A}"/>
    <dgm:cxn modelId="{E1DDA963-F0CD-41A7-AE17-A515BACAEDB7}" type="presParOf" srcId="{95A974BF-0236-4C17-9FEF-AFE8B3A1E05F}" destId="{1E02E50C-0F53-49A4-8CEB-CD5469FD3032}" srcOrd="0" destOrd="0" presId="urn:microsoft.com/office/officeart/2005/8/layout/list1"/>
    <dgm:cxn modelId="{5CDBFECC-8740-463F-B538-BF273186BEBD}" type="presParOf" srcId="{1E02E50C-0F53-49A4-8CEB-CD5469FD3032}" destId="{111C3AAC-29A0-4E39-AF5B-ADB3CBE617C7}" srcOrd="0" destOrd="0" presId="urn:microsoft.com/office/officeart/2005/8/layout/list1"/>
    <dgm:cxn modelId="{0675FDEC-5C70-4509-B9DD-7A84C9B01246}" type="presParOf" srcId="{1E02E50C-0F53-49A4-8CEB-CD5469FD3032}" destId="{03CBD1D3-62D0-4DA5-A2AB-2F1F7AFC8311}" srcOrd="1" destOrd="0" presId="urn:microsoft.com/office/officeart/2005/8/layout/list1"/>
    <dgm:cxn modelId="{67D5847E-CBD2-48FF-9F82-D95DB2A5DDA8}" type="presParOf" srcId="{95A974BF-0236-4C17-9FEF-AFE8B3A1E05F}" destId="{E06BD89C-AFE9-4385-89F8-7940D119AA7E}" srcOrd="1" destOrd="0" presId="urn:microsoft.com/office/officeart/2005/8/layout/list1"/>
    <dgm:cxn modelId="{6BEA8C1C-4C8E-4BFB-AE2F-815918FB2942}" type="presParOf" srcId="{95A974BF-0236-4C17-9FEF-AFE8B3A1E05F}" destId="{C0C9B326-CC2C-468D-9E0D-39EB5EC96FFC}" srcOrd="2" destOrd="0" presId="urn:microsoft.com/office/officeart/2005/8/layout/list1"/>
    <dgm:cxn modelId="{90B1E2E8-740B-4EC3-AB63-DFB2FBCB56D3}" type="presParOf" srcId="{95A974BF-0236-4C17-9FEF-AFE8B3A1E05F}" destId="{DCDD4B24-344A-45D7-8352-4E7D4CEECCA1}" srcOrd="3" destOrd="0" presId="urn:microsoft.com/office/officeart/2005/8/layout/list1"/>
    <dgm:cxn modelId="{67F8E868-90A6-4C60-813F-32CA35F76271}" type="presParOf" srcId="{95A974BF-0236-4C17-9FEF-AFE8B3A1E05F}" destId="{877510EA-AD7C-4FAE-98E8-E7954756600F}" srcOrd="4" destOrd="0" presId="urn:microsoft.com/office/officeart/2005/8/layout/list1"/>
    <dgm:cxn modelId="{C504EE88-AF89-4A15-BA31-1A532297B6F0}" type="presParOf" srcId="{877510EA-AD7C-4FAE-98E8-E7954756600F}" destId="{37D6A311-A5D8-48F0-8989-1CD849EC0E22}" srcOrd="0" destOrd="0" presId="urn:microsoft.com/office/officeart/2005/8/layout/list1"/>
    <dgm:cxn modelId="{8989D45B-A6C7-472C-B441-0EAB0EDC943A}" type="presParOf" srcId="{877510EA-AD7C-4FAE-98E8-E7954756600F}" destId="{E9DA3C87-1C6C-4CC4-A856-8986A127C6BC}" srcOrd="1" destOrd="0" presId="urn:microsoft.com/office/officeart/2005/8/layout/list1"/>
    <dgm:cxn modelId="{5BC4447F-20C8-4A7F-8C4B-E25644C1639A}" type="presParOf" srcId="{95A974BF-0236-4C17-9FEF-AFE8B3A1E05F}" destId="{5D5370A3-03D7-4753-9738-185CDCA5E4B6}" srcOrd="5" destOrd="0" presId="urn:microsoft.com/office/officeart/2005/8/layout/list1"/>
    <dgm:cxn modelId="{D836E44C-285C-4342-AB7A-6042685F2D7A}" type="presParOf" srcId="{95A974BF-0236-4C17-9FEF-AFE8B3A1E05F}" destId="{683CCCCF-19EC-4DF9-9F32-212BB8F7F3E3}" srcOrd="6" destOrd="0" presId="urn:microsoft.com/office/officeart/2005/8/layout/list1"/>
    <dgm:cxn modelId="{C877A5AB-F337-471C-87DA-C76F45C23241}" type="presParOf" srcId="{95A974BF-0236-4C17-9FEF-AFE8B3A1E05F}" destId="{EFF05683-7609-4BCB-BFC4-2B62EC9E9E7C}" srcOrd="7" destOrd="0" presId="urn:microsoft.com/office/officeart/2005/8/layout/list1"/>
    <dgm:cxn modelId="{33CD0C13-6530-4CC1-A235-9E5D8370D63A}" type="presParOf" srcId="{95A974BF-0236-4C17-9FEF-AFE8B3A1E05F}" destId="{80BA9769-4BBB-4869-8FEA-B88D93E7B9E3}" srcOrd="8" destOrd="0" presId="urn:microsoft.com/office/officeart/2005/8/layout/list1"/>
    <dgm:cxn modelId="{FD1CA8DF-4A00-4D7C-B045-00456F9D7BEC}" type="presParOf" srcId="{80BA9769-4BBB-4869-8FEA-B88D93E7B9E3}" destId="{420DC29D-1D6D-45E6-831D-09FAB965AD53}" srcOrd="0" destOrd="0" presId="urn:microsoft.com/office/officeart/2005/8/layout/list1"/>
    <dgm:cxn modelId="{FCBDDF80-ADCA-421B-98AA-44EB912F778F}" type="presParOf" srcId="{80BA9769-4BBB-4869-8FEA-B88D93E7B9E3}" destId="{FC7A0886-23FA-46AE-A4EB-E67ABFA8302D}" srcOrd="1" destOrd="0" presId="urn:microsoft.com/office/officeart/2005/8/layout/list1"/>
    <dgm:cxn modelId="{5ED5442B-06BD-434F-B8D3-67453B61CE3C}" type="presParOf" srcId="{95A974BF-0236-4C17-9FEF-AFE8B3A1E05F}" destId="{5BAE035F-4892-4ADE-AEE8-2B09708F0A4B}" srcOrd="9" destOrd="0" presId="urn:microsoft.com/office/officeart/2005/8/layout/list1"/>
    <dgm:cxn modelId="{1D88E25A-8672-4098-A51C-DAE59D0566DE}" type="presParOf" srcId="{95A974BF-0236-4C17-9FEF-AFE8B3A1E05F}" destId="{A84BCFB4-DE2B-4404-9A8E-87E824D8ECA1}" srcOrd="10" destOrd="0" presId="urn:microsoft.com/office/officeart/2005/8/layout/list1"/>
    <dgm:cxn modelId="{198508D9-0792-43D6-AD57-9BBCD4CAD0E9}" type="presParOf" srcId="{95A974BF-0236-4C17-9FEF-AFE8B3A1E05F}" destId="{C3D24A63-B68E-4888-B841-743AAF854616}" srcOrd="11" destOrd="0" presId="urn:microsoft.com/office/officeart/2005/8/layout/list1"/>
    <dgm:cxn modelId="{D08207CA-C93C-49CA-BDF8-4B063A6976AE}" type="presParOf" srcId="{95A974BF-0236-4C17-9FEF-AFE8B3A1E05F}" destId="{48D1ED6D-CDFE-4072-9444-BF55111CFFCA}" srcOrd="12" destOrd="0" presId="urn:microsoft.com/office/officeart/2005/8/layout/list1"/>
    <dgm:cxn modelId="{B06F410C-651E-466A-8162-FCB09A53FD15}" type="presParOf" srcId="{48D1ED6D-CDFE-4072-9444-BF55111CFFCA}" destId="{F71FE2AA-0B66-4FEA-A78D-208704AD5C60}" srcOrd="0" destOrd="0" presId="urn:microsoft.com/office/officeart/2005/8/layout/list1"/>
    <dgm:cxn modelId="{8E8CDE5E-7E84-4B8E-8137-94728A314490}" type="presParOf" srcId="{48D1ED6D-CDFE-4072-9444-BF55111CFFCA}" destId="{ACBA8407-A93B-4B83-80C6-035327EB4314}" srcOrd="1" destOrd="0" presId="urn:microsoft.com/office/officeart/2005/8/layout/list1"/>
    <dgm:cxn modelId="{CA0A46E2-A876-402C-9877-E64220805637}" type="presParOf" srcId="{95A974BF-0236-4C17-9FEF-AFE8B3A1E05F}" destId="{D61EF5E0-40CD-4AE4-B117-42735CECC13F}" srcOrd="13" destOrd="0" presId="urn:microsoft.com/office/officeart/2005/8/layout/list1"/>
    <dgm:cxn modelId="{47AAEA48-DDCE-4FF4-BD43-AE415781A92B}" type="presParOf" srcId="{95A974BF-0236-4C17-9FEF-AFE8B3A1E05F}" destId="{528A9298-36F4-404E-9C91-D59AC871BE33}" srcOrd="14" destOrd="0" presId="urn:microsoft.com/office/officeart/2005/8/layout/list1"/>
    <dgm:cxn modelId="{1C145A14-ADC2-47FA-8D99-EC53F53AD992}" type="presParOf" srcId="{95A974BF-0236-4C17-9FEF-AFE8B3A1E05F}" destId="{55DCF7E5-828D-4B15-8198-60EDCA51B83E}" srcOrd="15" destOrd="0" presId="urn:microsoft.com/office/officeart/2005/8/layout/list1"/>
    <dgm:cxn modelId="{5A7FD8BF-D681-4619-B76F-76271AD03D47}" type="presParOf" srcId="{95A974BF-0236-4C17-9FEF-AFE8B3A1E05F}" destId="{4A92BE5F-4F6A-45C1-87DE-45988DEE8A99}" srcOrd="16" destOrd="0" presId="urn:microsoft.com/office/officeart/2005/8/layout/list1"/>
    <dgm:cxn modelId="{EDFB1540-138F-455D-82FB-378509893204}" type="presParOf" srcId="{4A92BE5F-4F6A-45C1-87DE-45988DEE8A99}" destId="{09AAC54F-924E-4A54-A469-18CD398E78DE}" srcOrd="0" destOrd="0" presId="urn:microsoft.com/office/officeart/2005/8/layout/list1"/>
    <dgm:cxn modelId="{7CC718A9-64C9-45B8-8905-C47AB07B9B2B}" type="presParOf" srcId="{4A92BE5F-4F6A-45C1-87DE-45988DEE8A99}" destId="{248EB8F6-066C-4E8B-97DD-6B321E2355A3}" srcOrd="1" destOrd="0" presId="urn:microsoft.com/office/officeart/2005/8/layout/list1"/>
    <dgm:cxn modelId="{E601B9B3-993F-451A-B416-2340274870BC}" type="presParOf" srcId="{95A974BF-0236-4C17-9FEF-AFE8B3A1E05F}" destId="{1D54A4A1-E2F7-4249-894E-8702EEE1936F}" srcOrd="17" destOrd="0" presId="urn:microsoft.com/office/officeart/2005/8/layout/list1"/>
    <dgm:cxn modelId="{6A219AAF-3BCC-4EB9-BF40-46587BB242FE}" type="presParOf" srcId="{95A974BF-0236-4C17-9FEF-AFE8B3A1E05F}" destId="{29F0F80A-3640-41A6-A2E8-500A30913F0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CEB8C2-0BD4-4525-B087-A5E429F2CE6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B0CAE013-71DE-4CAA-B092-4701DBEB3395}">
      <dgm:prSet phldrT="[Text]" custT="1"/>
      <dgm:spPr/>
      <dgm:t>
        <a:bodyPr/>
        <a:lstStyle/>
        <a:p>
          <a:r>
            <a:rPr lang="en-GB" sz="1800" dirty="0" err="1"/>
            <a:t>Ufukları</a:t>
          </a:r>
          <a:r>
            <a:rPr lang="en-GB" sz="1800" dirty="0"/>
            <a:t> </a:t>
          </a:r>
          <a:r>
            <a:rPr lang="en-GB" sz="1800" dirty="0" err="1"/>
            <a:t>açar</a:t>
          </a:r>
          <a:r>
            <a:rPr lang="en-GB" sz="1800" dirty="0"/>
            <a:t>, </a:t>
          </a:r>
          <a:r>
            <a:rPr lang="en-GB" sz="1800" dirty="0" err="1"/>
            <a:t>dil</a:t>
          </a:r>
          <a:r>
            <a:rPr lang="en-GB" sz="1800" dirty="0"/>
            <a:t> </a:t>
          </a:r>
          <a:r>
            <a:rPr lang="en-GB" sz="1800" dirty="0" err="1"/>
            <a:t>becerilerini</a:t>
          </a:r>
          <a:r>
            <a:rPr lang="en-GB" sz="1800" dirty="0"/>
            <a:t> </a:t>
          </a:r>
          <a:r>
            <a:rPr lang="en-GB" sz="1800" dirty="0" err="1"/>
            <a:t>geliştirir</a:t>
          </a:r>
          <a:r>
            <a:rPr lang="en-GB" sz="1800" dirty="0"/>
            <a:t>, </a:t>
          </a:r>
          <a:r>
            <a:rPr lang="en-GB" sz="1800" dirty="0" err="1"/>
            <a:t>farklı</a:t>
          </a:r>
          <a:r>
            <a:rPr lang="en-GB" sz="1800" dirty="0"/>
            <a:t> </a:t>
          </a:r>
          <a:r>
            <a:rPr lang="en-GB" sz="1800" dirty="0" err="1"/>
            <a:t>kültürleri</a:t>
          </a:r>
          <a:r>
            <a:rPr lang="en-GB" sz="1800" dirty="0"/>
            <a:t> </a:t>
          </a:r>
          <a:r>
            <a:rPr lang="en-GB" sz="1800" dirty="0" err="1"/>
            <a:t>öğrenir</a:t>
          </a:r>
          <a:r>
            <a:rPr lang="tr-TR" sz="1800" dirty="0"/>
            <a:t>.</a:t>
          </a:r>
          <a:endParaRPr lang="en-GB" sz="1800" dirty="0"/>
        </a:p>
      </dgm:t>
    </dgm:pt>
    <dgm:pt modelId="{7E17E159-5D2C-45A8-B41D-8A6D332A4133}" type="parTrans" cxnId="{862DDE5C-F2AD-4B5A-9E31-3219DEB1CBF4}">
      <dgm:prSet/>
      <dgm:spPr/>
      <dgm:t>
        <a:bodyPr/>
        <a:lstStyle/>
        <a:p>
          <a:endParaRPr lang="en-GB"/>
        </a:p>
      </dgm:t>
    </dgm:pt>
    <dgm:pt modelId="{78053E16-F5D7-4B22-B43E-90E4A83DABAD}" type="sibTrans" cxnId="{862DDE5C-F2AD-4B5A-9E31-3219DEB1CBF4}">
      <dgm:prSet/>
      <dgm:spPr/>
      <dgm:t>
        <a:bodyPr/>
        <a:lstStyle/>
        <a:p>
          <a:endParaRPr lang="en-GB"/>
        </a:p>
      </dgm:t>
    </dgm:pt>
    <dgm:pt modelId="{B4874179-A80F-4D47-88E3-5754FD2273EC}">
      <dgm:prSet phldrT="[Text]" custT="1"/>
      <dgm:spPr/>
      <dgm:t>
        <a:bodyPr/>
        <a:lstStyle/>
        <a:p>
          <a:r>
            <a:rPr lang="tr-TR" sz="1800" dirty="0">
              <a:solidFill>
                <a:srgbClr val="002060"/>
              </a:solidFill>
            </a:rPr>
            <a:t>Öğretmen olduklarında yapacakları</a:t>
          </a:r>
          <a:r>
            <a:rPr lang="en-GB" sz="1800" dirty="0">
              <a:solidFill>
                <a:srgbClr val="002060"/>
              </a:solidFill>
            </a:rPr>
            <a:t> </a:t>
          </a:r>
          <a:r>
            <a:rPr lang="en-GB" sz="1800" dirty="0" err="1">
              <a:solidFill>
                <a:srgbClr val="002060"/>
              </a:solidFill>
            </a:rPr>
            <a:t>çalışmaları</a:t>
          </a:r>
          <a:r>
            <a:rPr lang="en-GB" sz="1800" dirty="0">
              <a:solidFill>
                <a:srgbClr val="002060"/>
              </a:solidFill>
            </a:rPr>
            <a:t> </a:t>
          </a:r>
          <a:r>
            <a:rPr lang="en-GB" sz="1800" dirty="0" err="1">
              <a:solidFill>
                <a:srgbClr val="002060"/>
              </a:solidFill>
            </a:rPr>
            <a:t>için</a:t>
          </a:r>
          <a:r>
            <a:rPr lang="en-GB" sz="1800" dirty="0">
              <a:solidFill>
                <a:srgbClr val="002060"/>
              </a:solidFill>
            </a:rPr>
            <a:t> </a:t>
          </a:r>
          <a:r>
            <a:rPr lang="en-GB" sz="1800" dirty="0" err="1">
              <a:solidFill>
                <a:srgbClr val="002060"/>
              </a:solidFill>
            </a:rPr>
            <a:t>uluslararası</a:t>
          </a:r>
          <a:r>
            <a:rPr lang="en-GB" sz="1800" dirty="0">
              <a:solidFill>
                <a:srgbClr val="002060"/>
              </a:solidFill>
            </a:rPr>
            <a:t> </a:t>
          </a:r>
          <a:r>
            <a:rPr lang="en-GB" sz="1800" dirty="0" err="1">
              <a:solidFill>
                <a:srgbClr val="002060"/>
              </a:solidFill>
            </a:rPr>
            <a:t>ağ</a:t>
          </a:r>
          <a:r>
            <a:rPr lang="en-GB" sz="1800" dirty="0">
              <a:solidFill>
                <a:srgbClr val="002060"/>
              </a:solidFill>
            </a:rPr>
            <a:t> </a:t>
          </a:r>
          <a:r>
            <a:rPr lang="en-GB" sz="1800" dirty="0" err="1">
              <a:solidFill>
                <a:srgbClr val="002060"/>
              </a:solidFill>
            </a:rPr>
            <a:t>yaratır</a:t>
          </a:r>
          <a:r>
            <a:rPr lang="tr-TR" sz="1800" dirty="0">
              <a:solidFill>
                <a:srgbClr val="002060"/>
              </a:solidFill>
            </a:rPr>
            <a:t>.</a:t>
          </a:r>
          <a:endParaRPr lang="en-GB" sz="1800" dirty="0">
            <a:solidFill>
              <a:srgbClr val="002060"/>
            </a:solidFill>
          </a:endParaRPr>
        </a:p>
      </dgm:t>
    </dgm:pt>
    <dgm:pt modelId="{F8B91DB1-44F1-4B42-B730-1A1EEFF686AF}" type="parTrans" cxnId="{9E23E284-19D3-4107-B5C2-742B54371928}">
      <dgm:prSet/>
      <dgm:spPr/>
      <dgm:t>
        <a:bodyPr/>
        <a:lstStyle/>
        <a:p>
          <a:endParaRPr lang="en-GB"/>
        </a:p>
      </dgm:t>
    </dgm:pt>
    <dgm:pt modelId="{A1C0E6FC-4B84-4756-9497-FBABFBCBFCE4}" type="sibTrans" cxnId="{9E23E284-19D3-4107-B5C2-742B54371928}">
      <dgm:prSet/>
      <dgm:spPr/>
      <dgm:t>
        <a:bodyPr/>
        <a:lstStyle/>
        <a:p>
          <a:endParaRPr lang="en-GB"/>
        </a:p>
      </dgm:t>
    </dgm:pt>
    <dgm:pt modelId="{DBDB0A06-020C-439C-93B1-E9502AF74C99}">
      <dgm:prSet phldrT="[Text]" custT="1"/>
      <dgm:spPr/>
      <dgm:t>
        <a:bodyPr/>
        <a:lstStyle/>
        <a:p>
          <a:r>
            <a:rPr lang="en-GB" sz="1800" dirty="0" err="1">
              <a:solidFill>
                <a:srgbClr val="002060"/>
              </a:solidFill>
            </a:rPr>
            <a:t>Proje</a:t>
          </a:r>
          <a:r>
            <a:rPr lang="en-GB" sz="1800" dirty="0">
              <a:solidFill>
                <a:srgbClr val="002060"/>
              </a:solidFill>
            </a:rPr>
            <a:t> </a:t>
          </a:r>
          <a:r>
            <a:rPr lang="en-GB" sz="1800" dirty="0" err="1">
              <a:solidFill>
                <a:srgbClr val="002060"/>
              </a:solidFill>
            </a:rPr>
            <a:t>tabanlı</a:t>
          </a:r>
          <a:r>
            <a:rPr lang="en-GB" sz="1800" dirty="0">
              <a:solidFill>
                <a:srgbClr val="002060"/>
              </a:solidFill>
            </a:rPr>
            <a:t> </a:t>
          </a:r>
          <a:r>
            <a:rPr lang="en-GB" sz="1800" dirty="0" err="1">
              <a:solidFill>
                <a:srgbClr val="002060"/>
              </a:solidFill>
            </a:rPr>
            <a:t>öğrenme</a:t>
          </a:r>
          <a:r>
            <a:rPr lang="en-GB" sz="1800" dirty="0">
              <a:solidFill>
                <a:srgbClr val="002060"/>
              </a:solidFill>
            </a:rPr>
            <a:t>, </a:t>
          </a:r>
          <a:r>
            <a:rPr lang="en-GB" sz="1800" dirty="0" err="1">
              <a:solidFill>
                <a:srgbClr val="002060"/>
              </a:solidFill>
            </a:rPr>
            <a:t>müfredatlar</a:t>
          </a:r>
          <a:r>
            <a:rPr lang="en-GB" sz="1800" dirty="0">
              <a:solidFill>
                <a:srgbClr val="002060"/>
              </a:solidFill>
            </a:rPr>
            <a:t> </a:t>
          </a:r>
          <a:r>
            <a:rPr lang="en-GB" sz="1800" dirty="0" err="1">
              <a:solidFill>
                <a:srgbClr val="002060"/>
              </a:solidFill>
            </a:rPr>
            <a:t>arası</a:t>
          </a:r>
          <a:r>
            <a:rPr lang="en-GB" sz="1800" dirty="0">
              <a:solidFill>
                <a:srgbClr val="002060"/>
              </a:solidFill>
            </a:rPr>
            <a:t> </a:t>
          </a:r>
          <a:r>
            <a:rPr lang="en-GB" sz="1800" dirty="0" err="1">
              <a:solidFill>
                <a:srgbClr val="002060"/>
              </a:solidFill>
            </a:rPr>
            <a:t>becerilerin</a:t>
          </a:r>
          <a:r>
            <a:rPr lang="en-GB" sz="1800" dirty="0">
              <a:solidFill>
                <a:srgbClr val="002060"/>
              </a:solidFill>
            </a:rPr>
            <a:t> / </a:t>
          </a:r>
          <a:r>
            <a:rPr lang="en-GB" sz="1800" dirty="0" err="1">
              <a:solidFill>
                <a:srgbClr val="002060"/>
              </a:solidFill>
            </a:rPr>
            <a:t>çalışma</a:t>
          </a:r>
          <a:r>
            <a:rPr lang="en-GB" sz="1800" dirty="0">
              <a:solidFill>
                <a:srgbClr val="002060"/>
              </a:solidFill>
            </a:rPr>
            <a:t> </a:t>
          </a:r>
          <a:r>
            <a:rPr lang="en-GB" sz="1800" dirty="0" err="1">
              <a:solidFill>
                <a:srgbClr val="002060"/>
              </a:solidFill>
            </a:rPr>
            <a:t>yöntemlerinin</a:t>
          </a:r>
          <a:r>
            <a:rPr lang="en-GB" sz="1800" dirty="0">
              <a:solidFill>
                <a:srgbClr val="002060"/>
              </a:solidFill>
            </a:rPr>
            <a:t> </a:t>
          </a:r>
          <a:r>
            <a:rPr lang="en-GB" sz="1800" dirty="0" err="1">
              <a:solidFill>
                <a:srgbClr val="002060"/>
              </a:solidFill>
            </a:rPr>
            <a:t>kullanımını</a:t>
          </a:r>
          <a:r>
            <a:rPr lang="en-GB" sz="1800" dirty="0">
              <a:solidFill>
                <a:srgbClr val="002060"/>
              </a:solidFill>
            </a:rPr>
            <a:t> </a:t>
          </a:r>
          <a:r>
            <a:rPr lang="en-GB" sz="1800" dirty="0" err="1">
              <a:solidFill>
                <a:srgbClr val="002060"/>
              </a:solidFill>
            </a:rPr>
            <a:t>kolaylaştırır</a:t>
          </a:r>
          <a:r>
            <a:rPr lang="tr-TR" sz="1800" dirty="0">
              <a:solidFill>
                <a:srgbClr val="002060"/>
              </a:solidFill>
            </a:rPr>
            <a:t>.</a:t>
          </a:r>
          <a:endParaRPr lang="en-GB" sz="1800" dirty="0">
            <a:solidFill>
              <a:srgbClr val="002060"/>
            </a:solidFill>
          </a:endParaRPr>
        </a:p>
      </dgm:t>
    </dgm:pt>
    <dgm:pt modelId="{F2139D87-3B06-474A-B8A4-864A3ACCBF46}" type="parTrans" cxnId="{D82F6C21-D38F-43AA-B819-0249FD6093EB}">
      <dgm:prSet/>
      <dgm:spPr/>
      <dgm:t>
        <a:bodyPr/>
        <a:lstStyle/>
        <a:p>
          <a:endParaRPr lang="en-GB"/>
        </a:p>
      </dgm:t>
    </dgm:pt>
    <dgm:pt modelId="{BDF8224D-1087-4CCE-95E6-4E8D70A5152D}" type="sibTrans" cxnId="{D82F6C21-D38F-43AA-B819-0249FD6093EB}">
      <dgm:prSet/>
      <dgm:spPr/>
      <dgm:t>
        <a:bodyPr/>
        <a:lstStyle/>
        <a:p>
          <a:endParaRPr lang="en-GB"/>
        </a:p>
      </dgm:t>
    </dgm:pt>
    <dgm:pt modelId="{7082323C-CF7C-4EA4-A157-7C561D02183E}">
      <dgm:prSet phldrT="[Text]" custT="1"/>
      <dgm:spPr/>
      <dgm:t>
        <a:bodyPr/>
        <a:lstStyle/>
        <a:p>
          <a:r>
            <a:rPr lang="en-GB" sz="1800" dirty="0" err="1"/>
            <a:t>Diğer</a:t>
          </a:r>
          <a:r>
            <a:rPr lang="en-GB" sz="1800" dirty="0"/>
            <a:t> </a:t>
          </a:r>
          <a:r>
            <a:rPr lang="en-GB" sz="1800" dirty="0" err="1"/>
            <a:t>eğitim</a:t>
          </a:r>
          <a:r>
            <a:rPr lang="en-GB" sz="1800" dirty="0"/>
            <a:t> </a:t>
          </a:r>
          <a:r>
            <a:rPr lang="en-GB" sz="1800" dirty="0" err="1"/>
            <a:t>sistemleri</a:t>
          </a:r>
          <a:r>
            <a:rPr lang="en-GB" sz="1800" dirty="0"/>
            <a:t> </a:t>
          </a:r>
          <a:r>
            <a:rPr lang="en-GB" sz="1800" dirty="0" err="1"/>
            <a:t>ve</a:t>
          </a:r>
          <a:r>
            <a:rPr lang="en-GB" sz="1800" dirty="0"/>
            <a:t> </a:t>
          </a:r>
          <a:r>
            <a:rPr lang="en-GB" sz="1800" dirty="0" err="1"/>
            <a:t>yaklaşımları</a:t>
          </a:r>
          <a:r>
            <a:rPr lang="en-GB" sz="1800" dirty="0"/>
            <a:t> </a:t>
          </a:r>
          <a:r>
            <a:rPr lang="en-GB" sz="1800" dirty="0" err="1"/>
            <a:t>hakkında</a:t>
          </a:r>
          <a:r>
            <a:rPr lang="en-GB" sz="1800" dirty="0"/>
            <a:t> </a:t>
          </a:r>
          <a:r>
            <a:rPr lang="en-GB" sz="1800" dirty="0" err="1"/>
            <a:t>fikir</a:t>
          </a:r>
          <a:r>
            <a:rPr lang="en-GB" sz="1800" dirty="0"/>
            <a:t> </a:t>
          </a:r>
          <a:r>
            <a:rPr lang="en-GB" sz="1800" dirty="0" err="1"/>
            <a:t>alışverişi</a:t>
          </a:r>
          <a:r>
            <a:rPr lang="en-GB" sz="1800" dirty="0"/>
            <a:t> </a:t>
          </a:r>
          <a:r>
            <a:rPr lang="en-GB" sz="1800" dirty="0" err="1"/>
            <a:t>ve</a:t>
          </a:r>
          <a:r>
            <a:rPr lang="en-GB" sz="1800" dirty="0"/>
            <a:t> </a:t>
          </a:r>
          <a:r>
            <a:rPr lang="en-GB" sz="1800" dirty="0" err="1"/>
            <a:t>öğrenme</a:t>
          </a:r>
          <a:endParaRPr lang="en-GB" sz="1800" dirty="0"/>
        </a:p>
      </dgm:t>
    </dgm:pt>
    <dgm:pt modelId="{1E540637-F8A8-4DA4-B1D2-5A383058EF05}" type="parTrans" cxnId="{F3E1B27D-87E5-4D99-822C-8FFF1D0FE84A}">
      <dgm:prSet/>
      <dgm:spPr/>
      <dgm:t>
        <a:bodyPr/>
        <a:lstStyle/>
        <a:p>
          <a:endParaRPr lang="en-GB"/>
        </a:p>
      </dgm:t>
    </dgm:pt>
    <dgm:pt modelId="{0F30E3F9-5AC1-45FB-9220-8CE7F3321249}" type="sibTrans" cxnId="{F3E1B27D-87E5-4D99-822C-8FFF1D0FE84A}">
      <dgm:prSet/>
      <dgm:spPr/>
      <dgm:t>
        <a:bodyPr/>
        <a:lstStyle/>
        <a:p>
          <a:endParaRPr lang="en-GB"/>
        </a:p>
      </dgm:t>
    </dgm:pt>
    <dgm:pt modelId="{30D68AD3-E351-462B-8314-F94276740F9D}">
      <dgm:prSet custT="1"/>
      <dgm:spPr/>
      <dgm:t>
        <a:bodyPr/>
        <a:lstStyle/>
        <a:p>
          <a:r>
            <a:rPr lang="tr-TR" sz="1800" dirty="0"/>
            <a:t>Y</a:t>
          </a:r>
          <a:r>
            <a:rPr lang="en-GB" sz="1800" dirty="0" err="1"/>
            <a:t>enilikçi</a:t>
          </a:r>
          <a:r>
            <a:rPr lang="en-GB" sz="1800" dirty="0"/>
            <a:t> </a:t>
          </a:r>
          <a:r>
            <a:rPr lang="en-GB" sz="1800" dirty="0" err="1"/>
            <a:t>pedagoji</a:t>
          </a:r>
          <a:r>
            <a:rPr lang="en-GB" sz="1800" dirty="0"/>
            <a:t> </a:t>
          </a:r>
          <a:r>
            <a:rPr lang="en-GB" sz="1800" dirty="0" err="1"/>
            <a:t>ve</a:t>
          </a:r>
          <a:r>
            <a:rPr lang="en-GB" sz="1800" dirty="0"/>
            <a:t> BT </a:t>
          </a:r>
          <a:r>
            <a:rPr lang="en-GB" sz="1800" dirty="0" err="1"/>
            <a:t>kullanımının</a:t>
          </a:r>
          <a:r>
            <a:rPr lang="en-GB" sz="1800" dirty="0"/>
            <a:t> </a:t>
          </a:r>
          <a:r>
            <a:rPr lang="en-GB" sz="1800" dirty="0" err="1"/>
            <a:t>desteklenmesi</a:t>
          </a:r>
          <a:endParaRPr lang="en-GB" sz="1800" dirty="0"/>
        </a:p>
      </dgm:t>
    </dgm:pt>
    <dgm:pt modelId="{34AB9C65-011A-422F-A395-68BD052CB6E3}" type="parTrans" cxnId="{5C7C5987-031D-4786-809D-398CBF0DDC74}">
      <dgm:prSet/>
      <dgm:spPr/>
      <dgm:t>
        <a:bodyPr/>
        <a:lstStyle/>
        <a:p>
          <a:endParaRPr lang="en-GB"/>
        </a:p>
      </dgm:t>
    </dgm:pt>
    <dgm:pt modelId="{28D21AB6-9340-43CC-8437-E676CA4ACF26}" type="sibTrans" cxnId="{5C7C5987-031D-4786-809D-398CBF0DDC74}">
      <dgm:prSet/>
      <dgm:spPr/>
      <dgm:t>
        <a:bodyPr/>
        <a:lstStyle/>
        <a:p>
          <a:endParaRPr lang="en-GB"/>
        </a:p>
      </dgm:t>
    </dgm:pt>
    <dgm:pt modelId="{84274BF1-7A87-415E-9BFF-85850AD1DB64}" type="pres">
      <dgm:prSet presAssocID="{67CEB8C2-0BD4-4525-B087-A5E429F2CE6D}" presName="linear" presStyleCnt="0">
        <dgm:presLayoutVars>
          <dgm:dir/>
          <dgm:animLvl val="lvl"/>
          <dgm:resizeHandles val="exact"/>
        </dgm:presLayoutVars>
      </dgm:prSet>
      <dgm:spPr/>
      <dgm:t>
        <a:bodyPr/>
        <a:lstStyle/>
        <a:p>
          <a:endParaRPr lang="tr-TR"/>
        </a:p>
      </dgm:t>
    </dgm:pt>
    <dgm:pt modelId="{C9A2F1C8-E2D0-4AC1-81B1-E80BECEF7124}" type="pres">
      <dgm:prSet presAssocID="{B0CAE013-71DE-4CAA-B092-4701DBEB3395}" presName="parentLin" presStyleCnt="0"/>
      <dgm:spPr/>
    </dgm:pt>
    <dgm:pt modelId="{0F3B2647-854C-402E-B37E-9CB42A65B45A}" type="pres">
      <dgm:prSet presAssocID="{B0CAE013-71DE-4CAA-B092-4701DBEB3395}" presName="parentLeftMargin" presStyleLbl="node1" presStyleIdx="0" presStyleCnt="5"/>
      <dgm:spPr/>
      <dgm:t>
        <a:bodyPr/>
        <a:lstStyle/>
        <a:p>
          <a:endParaRPr lang="tr-TR"/>
        </a:p>
      </dgm:t>
    </dgm:pt>
    <dgm:pt modelId="{F1B7D7BD-A12F-4ABE-B6A9-7F9B8E397027}" type="pres">
      <dgm:prSet presAssocID="{B0CAE013-71DE-4CAA-B092-4701DBEB3395}" presName="parentText" presStyleLbl="node1" presStyleIdx="0" presStyleCnt="5">
        <dgm:presLayoutVars>
          <dgm:chMax val="0"/>
          <dgm:bulletEnabled val="1"/>
        </dgm:presLayoutVars>
      </dgm:prSet>
      <dgm:spPr/>
      <dgm:t>
        <a:bodyPr/>
        <a:lstStyle/>
        <a:p>
          <a:endParaRPr lang="tr-TR"/>
        </a:p>
      </dgm:t>
    </dgm:pt>
    <dgm:pt modelId="{C1C90CFC-1418-49AA-8655-074F8C817246}" type="pres">
      <dgm:prSet presAssocID="{B0CAE013-71DE-4CAA-B092-4701DBEB3395}" presName="negativeSpace" presStyleCnt="0"/>
      <dgm:spPr/>
    </dgm:pt>
    <dgm:pt modelId="{E18DACC3-39E2-4546-B3BD-6E3363FF4371}" type="pres">
      <dgm:prSet presAssocID="{B0CAE013-71DE-4CAA-B092-4701DBEB3395}" presName="childText" presStyleLbl="conFgAcc1" presStyleIdx="0" presStyleCnt="5">
        <dgm:presLayoutVars>
          <dgm:bulletEnabled val="1"/>
        </dgm:presLayoutVars>
      </dgm:prSet>
      <dgm:spPr/>
    </dgm:pt>
    <dgm:pt modelId="{804FCFCB-FE57-4F37-B223-49E60512D162}" type="pres">
      <dgm:prSet presAssocID="{78053E16-F5D7-4B22-B43E-90E4A83DABAD}" presName="spaceBetweenRectangles" presStyleCnt="0"/>
      <dgm:spPr/>
    </dgm:pt>
    <dgm:pt modelId="{B3E4CEF7-552C-4B65-A5DD-CC16A4AC7C17}" type="pres">
      <dgm:prSet presAssocID="{B4874179-A80F-4D47-88E3-5754FD2273EC}" presName="parentLin" presStyleCnt="0"/>
      <dgm:spPr/>
    </dgm:pt>
    <dgm:pt modelId="{D225BF94-E159-4D88-9CD4-A0101188725D}" type="pres">
      <dgm:prSet presAssocID="{B4874179-A80F-4D47-88E3-5754FD2273EC}" presName="parentLeftMargin" presStyleLbl="node1" presStyleIdx="0" presStyleCnt="5"/>
      <dgm:spPr/>
      <dgm:t>
        <a:bodyPr/>
        <a:lstStyle/>
        <a:p>
          <a:endParaRPr lang="tr-TR"/>
        </a:p>
      </dgm:t>
    </dgm:pt>
    <dgm:pt modelId="{D2072E89-B20C-433E-B4A6-825F35CAF166}" type="pres">
      <dgm:prSet presAssocID="{B4874179-A80F-4D47-88E3-5754FD2273EC}" presName="parentText" presStyleLbl="node1" presStyleIdx="1" presStyleCnt="5">
        <dgm:presLayoutVars>
          <dgm:chMax val="0"/>
          <dgm:bulletEnabled val="1"/>
        </dgm:presLayoutVars>
      </dgm:prSet>
      <dgm:spPr/>
      <dgm:t>
        <a:bodyPr/>
        <a:lstStyle/>
        <a:p>
          <a:endParaRPr lang="tr-TR"/>
        </a:p>
      </dgm:t>
    </dgm:pt>
    <dgm:pt modelId="{9B4A250B-65AC-4104-8BEC-46077D6F599B}" type="pres">
      <dgm:prSet presAssocID="{B4874179-A80F-4D47-88E3-5754FD2273EC}" presName="negativeSpace" presStyleCnt="0"/>
      <dgm:spPr/>
    </dgm:pt>
    <dgm:pt modelId="{2E652AAF-1C5A-46AE-8752-485360525026}" type="pres">
      <dgm:prSet presAssocID="{B4874179-A80F-4D47-88E3-5754FD2273EC}" presName="childText" presStyleLbl="conFgAcc1" presStyleIdx="1" presStyleCnt="5">
        <dgm:presLayoutVars>
          <dgm:bulletEnabled val="1"/>
        </dgm:presLayoutVars>
      </dgm:prSet>
      <dgm:spPr/>
    </dgm:pt>
    <dgm:pt modelId="{FB4A8141-2532-4552-9CBF-1C5F1566369D}" type="pres">
      <dgm:prSet presAssocID="{A1C0E6FC-4B84-4756-9497-FBABFBCBFCE4}" presName="spaceBetweenRectangles" presStyleCnt="0"/>
      <dgm:spPr/>
    </dgm:pt>
    <dgm:pt modelId="{8490401B-A893-444A-B5DF-34BBB4DCFC84}" type="pres">
      <dgm:prSet presAssocID="{DBDB0A06-020C-439C-93B1-E9502AF74C99}" presName="parentLin" presStyleCnt="0"/>
      <dgm:spPr/>
    </dgm:pt>
    <dgm:pt modelId="{C38AD1A8-9C0A-477B-849B-97D9BE4FC892}" type="pres">
      <dgm:prSet presAssocID="{DBDB0A06-020C-439C-93B1-E9502AF74C99}" presName="parentLeftMargin" presStyleLbl="node1" presStyleIdx="1" presStyleCnt="5"/>
      <dgm:spPr/>
      <dgm:t>
        <a:bodyPr/>
        <a:lstStyle/>
        <a:p>
          <a:endParaRPr lang="tr-TR"/>
        </a:p>
      </dgm:t>
    </dgm:pt>
    <dgm:pt modelId="{B955863B-0B9D-4C08-983C-04806A51121E}" type="pres">
      <dgm:prSet presAssocID="{DBDB0A06-020C-439C-93B1-E9502AF74C99}" presName="parentText" presStyleLbl="node1" presStyleIdx="2" presStyleCnt="5">
        <dgm:presLayoutVars>
          <dgm:chMax val="0"/>
          <dgm:bulletEnabled val="1"/>
        </dgm:presLayoutVars>
      </dgm:prSet>
      <dgm:spPr/>
      <dgm:t>
        <a:bodyPr/>
        <a:lstStyle/>
        <a:p>
          <a:endParaRPr lang="tr-TR"/>
        </a:p>
      </dgm:t>
    </dgm:pt>
    <dgm:pt modelId="{2012EC72-235D-4B44-B17B-3080625A85E0}" type="pres">
      <dgm:prSet presAssocID="{DBDB0A06-020C-439C-93B1-E9502AF74C99}" presName="negativeSpace" presStyleCnt="0"/>
      <dgm:spPr/>
    </dgm:pt>
    <dgm:pt modelId="{C86F7A3B-E8AE-42F6-A238-1C3116DA90A7}" type="pres">
      <dgm:prSet presAssocID="{DBDB0A06-020C-439C-93B1-E9502AF74C99}" presName="childText" presStyleLbl="conFgAcc1" presStyleIdx="2" presStyleCnt="5">
        <dgm:presLayoutVars>
          <dgm:bulletEnabled val="1"/>
        </dgm:presLayoutVars>
      </dgm:prSet>
      <dgm:spPr/>
    </dgm:pt>
    <dgm:pt modelId="{E3F65DB6-2EE0-4940-B024-973D98A2C7D1}" type="pres">
      <dgm:prSet presAssocID="{BDF8224D-1087-4CCE-95E6-4E8D70A5152D}" presName="spaceBetweenRectangles" presStyleCnt="0"/>
      <dgm:spPr/>
    </dgm:pt>
    <dgm:pt modelId="{0947F935-1004-4ABE-A16C-706E5F9C61E7}" type="pres">
      <dgm:prSet presAssocID="{7082323C-CF7C-4EA4-A157-7C561D02183E}" presName="parentLin" presStyleCnt="0"/>
      <dgm:spPr/>
    </dgm:pt>
    <dgm:pt modelId="{126C6CED-F288-4D17-BEA9-D77DA45A0D58}" type="pres">
      <dgm:prSet presAssocID="{7082323C-CF7C-4EA4-A157-7C561D02183E}" presName="parentLeftMargin" presStyleLbl="node1" presStyleIdx="2" presStyleCnt="5"/>
      <dgm:spPr/>
      <dgm:t>
        <a:bodyPr/>
        <a:lstStyle/>
        <a:p>
          <a:endParaRPr lang="tr-TR"/>
        </a:p>
      </dgm:t>
    </dgm:pt>
    <dgm:pt modelId="{F7A7887D-5A42-41DE-8400-ACFA11BD99F5}" type="pres">
      <dgm:prSet presAssocID="{7082323C-CF7C-4EA4-A157-7C561D02183E}" presName="parentText" presStyleLbl="node1" presStyleIdx="3" presStyleCnt="5">
        <dgm:presLayoutVars>
          <dgm:chMax val="0"/>
          <dgm:bulletEnabled val="1"/>
        </dgm:presLayoutVars>
      </dgm:prSet>
      <dgm:spPr/>
      <dgm:t>
        <a:bodyPr/>
        <a:lstStyle/>
        <a:p>
          <a:endParaRPr lang="tr-TR"/>
        </a:p>
      </dgm:t>
    </dgm:pt>
    <dgm:pt modelId="{F3900210-DBCF-4DC9-ADC5-97BB6D0F8B0A}" type="pres">
      <dgm:prSet presAssocID="{7082323C-CF7C-4EA4-A157-7C561D02183E}" presName="negativeSpace" presStyleCnt="0"/>
      <dgm:spPr/>
    </dgm:pt>
    <dgm:pt modelId="{0A8B3202-3637-4CE6-8620-5C86BBC26EDD}" type="pres">
      <dgm:prSet presAssocID="{7082323C-CF7C-4EA4-A157-7C561D02183E}" presName="childText" presStyleLbl="conFgAcc1" presStyleIdx="3" presStyleCnt="5">
        <dgm:presLayoutVars>
          <dgm:bulletEnabled val="1"/>
        </dgm:presLayoutVars>
      </dgm:prSet>
      <dgm:spPr/>
    </dgm:pt>
    <dgm:pt modelId="{B5F769D2-6FDD-4591-BD65-C0D764100406}" type="pres">
      <dgm:prSet presAssocID="{0F30E3F9-5AC1-45FB-9220-8CE7F3321249}" presName="spaceBetweenRectangles" presStyleCnt="0"/>
      <dgm:spPr/>
    </dgm:pt>
    <dgm:pt modelId="{87E79A70-1900-4CBC-B58D-2DBC8FE08BA3}" type="pres">
      <dgm:prSet presAssocID="{30D68AD3-E351-462B-8314-F94276740F9D}" presName="parentLin" presStyleCnt="0"/>
      <dgm:spPr/>
    </dgm:pt>
    <dgm:pt modelId="{4C7777E7-BB7F-4083-A3C3-7728540FB6B7}" type="pres">
      <dgm:prSet presAssocID="{30D68AD3-E351-462B-8314-F94276740F9D}" presName="parentLeftMargin" presStyleLbl="node1" presStyleIdx="3" presStyleCnt="5"/>
      <dgm:spPr/>
      <dgm:t>
        <a:bodyPr/>
        <a:lstStyle/>
        <a:p>
          <a:endParaRPr lang="tr-TR"/>
        </a:p>
      </dgm:t>
    </dgm:pt>
    <dgm:pt modelId="{ED6A6CCF-601A-4899-8B95-AF5D00B9E242}" type="pres">
      <dgm:prSet presAssocID="{30D68AD3-E351-462B-8314-F94276740F9D}" presName="parentText" presStyleLbl="node1" presStyleIdx="4" presStyleCnt="5" custLinFactNeighborX="8738" custLinFactNeighborY="-10378">
        <dgm:presLayoutVars>
          <dgm:chMax val="0"/>
          <dgm:bulletEnabled val="1"/>
        </dgm:presLayoutVars>
      </dgm:prSet>
      <dgm:spPr/>
      <dgm:t>
        <a:bodyPr/>
        <a:lstStyle/>
        <a:p>
          <a:endParaRPr lang="tr-TR"/>
        </a:p>
      </dgm:t>
    </dgm:pt>
    <dgm:pt modelId="{0EC8FEF4-1CDF-491D-89DC-B80974DD4FDD}" type="pres">
      <dgm:prSet presAssocID="{30D68AD3-E351-462B-8314-F94276740F9D}" presName="negativeSpace" presStyleCnt="0"/>
      <dgm:spPr/>
    </dgm:pt>
    <dgm:pt modelId="{733EEC24-6871-4D95-981B-5256DF7C5C47}" type="pres">
      <dgm:prSet presAssocID="{30D68AD3-E351-462B-8314-F94276740F9D}" presName="childText" presStyleLbl="conFgAcc1" presStyleIdx="4" presStyleCnt="5">
        <dgm:presLayoutVars>
          <dgm:bulletEnabled val="1"/>
        </dgm:presLayoutVars>
      </dgm:prSet>
      <dgm:spPr/>
    </dgm:pt>
  </dgm:ptLst>
  <dgm:cxnLst>
    <dgm:cxn modelId="{EEA526BB-476A-4354-9CA0-815EA4FAB4BB}" type="presOf" srcId="{7082323C-CF7C-4EA4-A157-7C561D02183E}" destId="{126C6CED-F288-4D17-BEA9-D77DA45A0D58}" srcOrd="0" destOrd="0" presId="urn:microsoft.com/office/officeart/2005/8/layout/list1"/>
    <dgm:cxn modelId="{41AA98C3-CA60-4D7E-A827-0BFEB078C882}" type="presOf" srcId="{30D68AD3-E351-462B-8314-F94276740F9D}" destId="{4C7777E7-BB7F-4083-A3C3-7728540FB6B7}" srcOrd="0" destOrd="0" presId="urn:microsoft.com/office/officeart/2005/8/layout/list1"/>
    <dgm:cxn modelId="{862DDE5C-F2AD-4B5A-9E31-3219DEB1CBF4}" srcId="{67CEB8C2-0BD4-4525-B087-A5E429F2CE6D}" destId="{B0CAE013-71DE-4CAA-B092-4701DBEB3395}" srcOrd="0" destOrd="0" parTransId="{7E17E159-5D2C-45A8-B41D-8A6D332A4133}" sibTransId="{78053E16-F5D7-4B22-B43E-90E4A83DABAD}"/>
    <dgm:cxn modelId="{891D9CFC-097B-489B-8714-6CD76B942BB7}" type="presOf" srcId="{B0CAE013-71DE-4CAA-B092-4701DBEB3395}" destId="{0F3B2647-854C-402E-B37E-9CB42A65B45A}" srcOrd="0" destOrd="0" presId="urn:microsoft.com/office/officeart/2005/8/layout/list1"/>
    <dgm:cxn modelId="{5C7C5987-031D-4786-809D-398CBF0DDC74}" srcId="{67CEB8C2-0BD4-4525-B087-A5E429F2CE6D}" destId="{30D68AD3-E351-462B-8314-F94276740F9D}" srcOrd="4" destOrd="0" parTransId="{34AB9C65-011A-422F-A395-68BD052CB6E3}" sibTransId="{28D21AB6-9340-43CC-8437-E676CA4ACF26}"/>
    <dgm:cxn modelId="{9E23E284-19D3-4107-B5C2-742B54371928}" srcId="{67CEB8C2-0BD4-4525-B087-A5E429F2CE6D}" destId="{B4874179-A80F-4D47-88E3-5754FD2273EC}" srcOrd="1" destOrd="0" parTransId="{F8B91DB1-44F1-4B42-B730-1A1EEFF686AF}" sibTransId="{A1C0E6FC-4B84-4756-9497-FBABFBCBFCE4}"/>
    <dgm:cxn modelId="{D82F6C21-D38F-43AA-B819-0249FD6093EB}" srcId="{67CEB8C2-0BD4-4525-B087-A5E429F2CE6D}" destId="{DBDB0A06-020C-439C-93B1-E9502AF74C99}" srcOrd="2" destOrd="0" parTransId="{F2139D87-3B06-474A-B8A4-864A3ACCBF46}" sibTransId="{BDF8224D-1087-4CCE-95E6-4E8D70A5152D}"/>
    <dgm:cxn modelId="{7F51BC17-1D6A-44F9-97CB-30DDAF2C32A7}" type="presOf" srcId="{B4874179-A80F-4D47-88E3-5754FD2273EC}" destId="{D225BF94-E159-4D88-9CD4-A0101188725D}" srcOrd="0" destOrd="0" presId="urn:microsoft.com/office/officeart/2005/8/layout/list1"/>
    <dgm:cxn modelId="{21C63BF1-A113-404D-A06E-D57A66A27280}" type="presOf" srcId="{7082323C-CF7C-4EA4-A157-7C561D02183E}" destId="{F7A7887D-5A42-41DE-8400-ACFA11BD99F5}" srcOrd="1" destOrd="0" presId="urn:microsoft.com/office/officeart/2005/8/layout/list1"/>
    <dgm:cxn modelId="{2C4FA5E8-2A32-41C5-80E1-4DA0A8E9D1A3}" type="presOf" srcId="{DBDB0A06-020C-439C-93B1-E9502AF74C99}" destId="{B955863B-0B9D-4C08-983C-04806A51121E}" srcOrd="1" destOrd="0" presId="urn:microsoft.com/office/officeart/2005/8/layout/list1"/>
    <dgm:cxn modelId="{42B24A16-787B-4CDD-86EC-52C8A9D69A4F}" type="presOf" srcId="{B0CAE013-71DE-4CAA-B092-4701DBEB3395}" destId="{F1B7D7BD-A12F-4ABE-B6A9-7F9B8E397027}" srcOrd="1" destOrd="0" presId="urn:microsoft.com/office/officeart/2005/8/layout/list1"/>
    <dgm:cxn modelId="{2025C2F0-8CB3-43CF-B954-666B9C73C8B6}" type="presOf" srcId="{DBDB0A06-020C-439C-93B1-E9502AF74C99}" destId="{C38AD1A8-9C0A-477B-849B-97D9BE4FC892}" srcOrd="0" destOrd="0" presId="urn:microsoft.com/office/officeart/2005/8/layout/list1"/>
    <dgm:cxn modelId="{F3E1B27D-87E5-4D99-822C-8FFF1D0FE84A}" srcId="{67CEB8C2-0BD4-4525-B087-A5E429F2CE6D}" destId="{7082323C-CF7C-4EA4-A157-7C561D02183E}" srcOrd="3" destOrd="0" parTransId="{1E540637-F8A8-4DA4-B1D2-5A383058EF05}" sibTransId="{0F30E3F9-5AC1-45FB-9220-8CE7F3321249}"/>
    <dgm:cxn modelId="{B3A60491-FDCD-49C6-A4FA-EAD4A223C4E3}" type="presOf" srcId="{B4874179-A80F-4D47-88E3-5754FD2273EC}" destId="{D2072E89-B20C-433E-B4A6-825F35CAF166}" srcOrd="1" destOrd="0" presId="urn:microsoft.com/office/officeart/2005/8/layout/list1"/>
    <dgm:cxn modelId="{3551D503-8335-4652-A82C-297B45BAC9C7}" type="presOf" srcId="{67CEB8C2-0BD4-4525-B087-A5E429F2CE6D}" destId="{84274BF1-7A87-415E-9BFF-85850AD1DB64}" srcOrd="0" destOrd="0" presId="urn:microsoft.com/office/officeart/2005/8/layout/list1"/>
    <dgm:cxn modelId="{D9DB4A6A-C348-4B4E-BBBC-322EA3127DA1}" type="presOf" srcId="{30D68AD3-E351-462B-8314-F94276740F9D}" destId="{ED6A6CCF-601A-4899-8B95-AF5D00B9E242}" srcOrd="1" destOrd="0" presId="urn:microsoft.com/office/officeart/2005/8/layout/list1"/>
    <dgm:cxn modelId="{5F3AE445-5E20-4F91-9603-7A9A81ED7D22}" type="presParOf" srcId="{84274BF1-7A87-415E-9BFF-85850AD1DB64}" destId="{C9A2F1C8-E2D0-4AC1-81B1-E80BECEF7124}" srcOrd="0" destOrd="0" presId="urn:microsoft.com/office/officeart/2005/8/layout/list1"/>
    <dgm:cxn modelId="{77381616-D128-422D-A4A7-B62CA4DD22E5}" type="presParOf" srcId="{C9A2F1C8-E2D0-4AC1-81B1-E80BECEF7124}" destId="{0F3B2647-854C-402E-B37E-9CB42A65B45A}" srcOrd="0" destOrd="0" presId="urn:microsoft.com/office/officeart/2005/8/layout/list1"/>
    <dgm:cxn modelId="{BA940A52-109C-4C13-8CC1-BAE0FB6AD349}" type="presParOf" srcId="{C9A2F1C8-E2D0-4AC1-81B1-E80BECEF7124}" destId="{F1B7D7BD-A12F-4ABE-B6A9-7F9B8E397027}" srcOrd="1" destOrd="0" presId="urn:microsoft.com/office/officeart/2005/8/layout/list1"/>
    <dgm:cxn modelId="{183846FF-E5A1-429D-9638-ED6091FD1B26}" type="presParOf" srcId="{84274BF1-7A87-415E-9BFF-85850AD1DB64}" destId="{C1C90CFC-1418-49AA-8655-074F8C817246}" srcOrd="1" destOrd="0" presId="urn:microsoft.com/office/officeart/2005/8/layout/list1"/>
    <dgm:cxn modelId="{B60614C9-90E6-4A56-BD0D-0A2EA6C998EB}" type="presParOf" srcId="{84274BF1-7A87-415E-9BFF-85850AD1DB64}" destId="{E18DACC3-39E2-4546-B3BD-6E3363FF4371}" srcOrd="2" destOrd="0" presId="urn:microsoft.com/office/officeart/2005/8/layout/list1"/>
    <dgm:cxn modelId="{F7672830-1071-4EA8-A5C9-DADEF6A74BF9}" type="presParOf" srcId="{84274BF1-7A87-415E-9BFF-85850AD1DB64}" destId="{804FCFCB-FE57-4F37-B223-49E60512D162}" srcOrd="3" destOrd="0" presId="urn:microsoft.com/office/officeart/2005/8/layout/list1"/>
    <dgm:cxn modelId="{5363FAF3-0F14-437C-AC8C-990B849952E7}" type="presParOf" srcId="{84274BF1-7A87-415E-9BFF-85850AD1DB64}" destId="{B3E4CEF7-552C-4B65-A5DD-CC16A4AC7C17}" srcOrd="4" destOrd="0" presId="urn:microsoft.com/office/officeart/2005/8/layout/list1"/>
    <dgm:cxn modelId="{00F1C696-2ABB-4541-98C7-F1F1D2E6E291}" type="presParOf" srcId="{B3E4CEF7-552C-4B65-A5DD-CC16A4AC7C17}" destId="{D225BF94-E159-4D88-9CD4-A0101188725D}" srcOrd="0" destOrd="0" presId="urn:microsoft.com/office/officeart/2005/8/layout/list1"/>
    <dgm:cxn modelId="{F8F76D47-31A9-4574-B759-3182C3841F82}" type="presParOf" srcId="{B3E4CEF7-552C-4B65-A5DD-CC16A4AC7C17}" destId="{D2072E89-B20C-433E-B4A6-825F35CAF166}" srcOrd="1" destOrd="0" presId="urn:microsoft.com/office/officeart/2005/8/layout/list1"/>
    <dgm:cxn modelId="{60645C6D-3FF9-4B76-A1E0-12D2A56A4A98}" type="presParOf" srcId="{84274BF1-7A87-415E-9BFF-85850AD1DB64}" destId="{9B4A250B-65AC-4104-8BEC-46077D6F599B}" srcOrd="5" destOrd="0" presId="urn:microsoft.com/office/officeart/2005/8/layout/list1"/>
    <dgm:cxn modelId="{2318EC62-1DE9-4C40-AEDE-DFE6499DBE9B}" type="presParOf" srcId="{84274BF1-7A87-415E-9BFF-85850AD1DB64}" destId="{2E652AAF-1C5A-46AE-8752-485360525026}" srcOrd="6" destOrd="0" presId="urn:microsoft.com/office/officeart/2005/8/layout/list1"/>
    <dgm:cxn modelId="{CA7CE140-EF75-43B6-8DE2-D8A2E0F986C9}" type="presParOf" srcId="{84274BF1-7A87-415E-9BFF-85850AD1DB64}" destId="{FB4A8141-2532-4552-9CBF-1C5F1566369D}" srcOrd="7" destOrd="0" presId="urn:microsoft.com/office/officeart/2005/8/layout/list1"/>
    <dgm:cxn modelId="{21C5B083-721C-4B2A-87F5-9DDE2F08FA50}" type="presParOf" srcId="{84274BF1-7A87-415E-9BFF-85850AD1DB64}" destId="{8490401B-A893-444A-B5DF-34BBB4DCFC84}" srcOrd="8" destOrd="0" presId="urn:microsoft.com/office/officeart/2005/8/layout/list1"/>
    <dgm:cxn modelId="{6B28829C-835F-43F9-A5E5-412D57CB5600}" type="presParOf" srcId="{8490401B-A893-444A-B5DF-34BBB4DCFC84}" destId="{C38AD1A8-9C0A-477B-849B-97D9BE4FC892}" srcOrd="0" destOrd="0" presId="urn:microsoft.com/office/officeart/2005/8/layout/list1"/>
    <dgm:cxn modelId="{ABD0DBAA-2F24-44AB-B66C-E980298ABA16}" type="presParOf" srcId="{8490401B-A893-444A-B5DF-34BBB4DCFC84}" destId="{B955863B-0B9D-4C08-983C-04806A51121E}" srcOrd="1" destOrd="0" presId="urn:microsoft.com/office/officeart/2005/8/layout/list1"/>
    <dgm:cxn modelId="{9D6DE6DB-D98D-4EF5-996D-A5D7BDDAA1AB}" type="presParOf" srcId="{84274BF1-7A87-415E-9BFF-85850AD1DB64}" destId="{2012EC72-235D-4B44-B17B-3080625A85E0}" srcOrd="9" destOrd="0" presId="urn:microsoft.com/office/officeart/2005/8/layout/list1"/>
    <dgm:cxn modelId="{37810B27-7F73-4D49-98AD-2FC4FC7AD603}" type="presParOf" srcId="{84274BF1-7A87-415E-9BFF-85850AD1DB64}" destId="{C86F7A3B-E8AE-42F6-A238-1C3116DA90A7}" srcOrd="10" destOrd="0" presId="urn:microsoft.com/office/officeart/2005/8/layout/list1"/>
    <dgm:cxn modelId="{22B7FA5F-31F8-457F-B7AB-49796CCE216C}" type="presParOf" srcId="{84274BF1-7A87-415E-9BFF-85850AD1DB64}" destId="{E3F65DB6-2EE0-4940-B024-973D98A2C7D1}" srcOrd="11" destOrd="0" presId="urn:microsoft.com/office/officeart/2005/8/layout/list1"/>
    <dgm:cxn modelId="{2BE6BFCA-1095-4BAE-9327-275B31104D30}" type="presParOf" srcId="{84274BF1-7A87-415E-9BFF-85850AD1DB64}" destId="{0947F935-1004-4ABE-A16C-706E5F9C61E7}" srcOrd="12" destOrd="0" presId="urn:microsoft.com/office/officeart/2005/8/layout/list1"/>
    <dgm:cxn modelId="{2DE84A8C-342A-4CD7-9463-37DDD47DB874}" type="presParOf" srcId="{0947F935-1004-4ABE-A16C-706E5F9C61E7}" destId="{126C6CED-F288-4D17-BEA9-D77DA45A0D58}" srcOrd="0" destOrd="0" presId="urn:microsoft.com/office/officeart/2005/8/layout/list1"/>
    <dgm:cxn modelId="{FB9A75C5-1EA9-4BB5-96E0-8624949A30B4}" type="presParOf" srcId="{0947F935-1004-4ABE-A16C-706E5F9C61E7}" destId="{F7A7887D-5A42-41DE-8400-ACFA11BD99F5}" srcOrd="1" destOrd="0" presId="urn:microsoft.com/office/officeart/2005/8/layout/list1"/>
    <dgm:cxn modelId="{28411E85-E436-4B20-AF3A-9AD9807C6D77}" type="presParOf" srcId="{84274BF1-7A87-415E-9BFF-85850AD1DB64}" destId="{F3900210-DBCF-4DC9-ADC5-97BB6D0F8B0A}" srcOrd="13" destOrd="0" presId="urn:microsoft.com/office/officeart/2005/8/layout/list1"/>
    <dgm:cxn modelId="{1C48385A-DC7F-4E28-BED8-04D021B8D985}" type="presParOf" srcId="{84274BF1-7A87-415E-9BFF-85850AD1DB64}" destId="{0A8B3202-3637-4CE6-8620-5C86BBC26EDD}" srcOrd="14" destOrd="0" presId="urn:microsoft.com/office/officeart/2005/8/layout/list1"/>
    <dgm:cxn modelId="{8CE239FE-C35D-44F7-889D-2B1A32F4C936}" type="presParOf" srcId="{84274BF1-7A87-415E-9BFF-85850AD1DB64}" destId="{B5F769D2-6FDD-4591-BD65-C0D764100406}" srcOrd="15" destOrd="0" presId="urn:microsoft.com/office/officeart/2005/8/layout/list1"/>
    <dgm:cxn modelId="{E5AC55A5-1610-423A-A601-0741B40296C6}" type="presParOf" srcId="{84274BF1-7A87-415E-9BFF-85850AD1DB64}" destId="{87E79A70-1900-4CBC-B58D-2DBC8FE08BA3}" srcOrd="16" destOrd="0" presId="urn:microsoft.com/office/officeart/2005/8/layout/list1"/>
    <dgm:cxn modelId="{C81A5C3C-0B7E-497E-B362-8DA29F0F46FC}" type="presParOf" srcId="{87E79A70-1900-4CBC-B58D-2DBC8FE08BA3}" destId="{4C7777E7-BB7F-4083-A3C3-7728540FB6B7}" srcOrd="0" destOrd="0" presId="urn:microsoft.com/office/officeart/2005/8/layout/list1"/>
    <dgm:cxn modelId="{639F3BFA-0B2C-43DF-871C-3A9FE31F172B}" type="presParOf" srcId="{87E79A70-1900-4CBC-B58D-2DBC8FE08BA3}" destId="{ED6A6CCF-601A-4899-8B95-AF5D00B9E242}" srcOrd="1" destOrd="0" presId="urn:microsoft.com/office/officeart/2005/8/layout/list1"/>
    <dgm:cxn modelId="{5AF52681-115E-4416-891F-B15DF2AD5FFA}" type="presParOf" srcId="{84274BF1-7A87-415E-9BFF-85850AD1DB64}" destId="{0EC8FEF4-1CDF-491D-89DC-B80974DD4FDD}" srcOrd="17" destOrd="0" presId="urn:microsoft.com/office/officeart/2005/8/layout/list1"/>
    <dgm:cxn modelId="{124A3E31-5FB1-4465-8EF1-8AB908D85510}" type="presParOf" srcId="{84274BF1-7A87-415E-9BFF-85850AD1DB64}" destId="{733EEC24-6871-4D95-981B-5256DF7C5C4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BBF95FA-13EE-4E44-A99E-B7828C1F8AA9}"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GB"/>
        </a:p>
      </dgm:t>
    </dgm:pt>
    <dgm:pt modelId="{5A15B69D-4F2D-4B7F-99A3-F6CDF9D2D04E}">
      <dgm:prSet phldrT="[Text]"/>
      <dgm:spPr/>
      <dgm:t>
        <a:bodyPr/>
        <a:lstStyle/>
        <a:p>
          <a:r>
            <a:rPr lang="tr-TR" b="1" dirty="0"/>
            <a:t>Müfredat</a:t>
          </a:r>
          <a:endParaRPr lang="en-GB" b="1" dirty="0"/>
        </a:p>
      </dgm:t>
    </dgm:pt>
    <dgm:pt modelId="{E1B6946C-C5A2-4B20-A136-46F5146BBADC}" type="parTrans" cxnId="{760B5002-4267-4216-AA78-C86756BD4995}">
      <dgm:prSet/>
      <dgm:spPr/>
      <dgm:t>
        <a:bodyPr/>
        <a:lstStyle/>
        <a:p>
          <a:endParaRPr lang="en-GB"/>
        </a:p>
      </dgm:t>
    </dgm:pt>
    <dgm:pt modelId="{22FE26E8-F73C-44E0-A5EE-743AA941A3D4}" type="sibTrans" cxnId="{760B5002-4267-4216-AA78-C86756BD4995}">
      <dgm:prSet/>
      <dgm:spPr/>
      <dgm:t>
        <a:bodyPr/>
        <a:lstStyle/>
        <a:p>
          <a:endParaRPr lang="en-GB"/>
        </a:p>
      </dgm:t>
    </dgm:pt>
    <dgm:pt modelId="{3576C8F8-B533-4938-82BB-9DE24136D906}">
      <dgm:prSet phldrT="[Text]"/>
      <dgm:spPr/>
      <dgm:t>
        <a:bodyPr/>
        <a:lstStyle/>
        <a:p>
          <a:pPr algn="just"/>
          <a:r>
            <a:rPr lang="en-GB" dirty="0" err="1"/>
            <a:t>Öğretmen</a:t>
          </a:r>
          <a:r>
            <a:rPr lang="en-GB" dirty="0"/>
            <a:t> </a:t>
          </a:r>
          <a:r>
            <a:rPr lang="en-GB" dirty="0" err="1"/>
            <a:t>Eğitimi</a:t>
          </a:r>
          <a:r>
            <a:rPr lang="en-GB" dirty="0"/>
            <a:t> </a:t>
          </a:r>
          <a:r>
            <a:rPr lang="tr-TR" dirty="0"/>
            <a:t>Girişiminde </a:t>
          </a:r>
          <a:r>
            <a:rPr lang="en-GB" dirty="0" err="1"/>
            <a:t>belirlenen</a:t>
          </a:r>
          <a:r>
            <a:rPr lang="en-GB" dirty="0"/>
            <a:t> </a:t>
          </a:r>
          <a:r>
            <a:rPr lang="en-GB" dirty="0" err="1"/>
            <a:t>kişilerle</a:t>
          </a:r>
          <a:r>
            <a:rPr lang="en-GB" dirty="0"/>
            <a:t> </a:t>
          </a:r>
          <a:r>
            <a:rPr lang="en-GB" dirty="0" err="1"/>
            <a:t>ortak</a:t>
          </a:r>
          <a:r>
            <a:rPr lang="en-GB" dirty="0"/>
            <a:t> </a:t>
          </a:r>
          <a:r>
            <a:rPr lang="en-GB" dirty="0" err="1"/>
            <a:t>hareket</a:t>
          </a:r>
          <a:r>
            <a:rPr lang="en-GB" dirty="0"/>
            <a:t> </a:t>
          </a:r>
          <a:r>
            <a:rPr lang="en-GB" dirty="0" err="1"/>
            <a:t>etmek</a:t>
          </a:r>
          <a:endParaRPr lang="tr-TR" dirty="0"/>
        </a:p>
        <a:p>
          <a:pPr algn="just"/>
          <a:r>
            <a:rPr lang="tr-TR" dirty="0"/>
            <a:t>H</a:t>
          </a:r>
          <a:r>
            <a:rPr lang="en-GB" dirty="0" err="1"/>
            <a:t>er</a:t>
          </a:r>
          <a:r>
            <a:rPr lang="en-GB" dirty="0"/>
            <a:t> </a:t>
          </a:r>
          <a:r>
            <a:rPr lang="en-GB" dirty="0" err="1"/>
            <a:t>bir</a:t>
          </a:r>
          <a:r>
            <a:rPr lang="en-GB" dirty="0"/>
            <a:t> TTI </a:t>
          </a:r>
          <a:r>
            <a:rPr lang="en-GB" dirty="0" err="1"/>
            <a:t>için</a:t>
          </a:r>
          <a:r>
            <a:rPr lang="en-GB" dirty="0"/>
            <a:t> </a:t>
          </a:r>
          <a:r>
            <a:rPr lang="en-GB" dirty="0" err="1"/>
            <a:t>müfredata</a:t>
          </a:r>
          <a:r>
            <a:rPr lang="en-GB" dirty="0"/>
            <a:t> </a:t>
          </a:r>
          <a:r>
            <a:rPr lang="en-GB" dirty="0" err="1"/>
            <a:t>entegrasyon</a:t>
          </a:r>
          <a:r>
            <a:rPr lang="en-GB" dirty="0"/>
            <a:t> </a:t>
          </a:r>
          <a:r>
            <a:rPr lang="en-GB" dirty="0" err="1"/>
            <a:t>konusunda</a:t>
          </a:r>
          <a:r>
            <a:rPr lang="en-GB" dirty="0"/>
            <a:t> </a:t>
          </a:r>
          <a:r>
            <a:rPr lang="en-GB" dirty="0" err="1"/>
            <a:t>bireysel</a:t>
          </a:r>
          <a:r>
            <a:rPr lang="en-GB" dirty="0"/>
            <a:t> </a:t>
          </a:r>
          <a:r>
            <a:rPr lang="en-GB" dirty="0" err="1"/>
            <a:t>destek</a:t>
          </a:r>
          <a:r>
            <a:rPr lang="en-GB" dirty="0"/>
            <a:t> </a:t>
          </a:r>
          <a:r>
            <a:rPr lang="en-GB" dirty="0" err="1"/>
            <a:t>sunmak</a:t>
          </a:r>
          <a:endParaRPr lang="tr-TR" dirty="0"/>
        </a:p>
        <a:p>
          <a:pPr algn="just"/>
          <a:r>
            <a:rPr lang="tr-TR" dirty="0"/>
            <a:t>İl </a:t>
          </a:r>
          <a:r>
            <a:rPr lang="en-GB" dirty="0" err="1"/>
            <a:t>koordinatör</a:t>
          </a:r>
          <a:r>
            <a:rPr lang="tr-TR" dirty="0"/>
            <a:t>ü</a:t>
          </a:r>
          <a:r>
            <a:rPr lang="en-GB" dirty="0"/>
            <a:t> ve </a:t>
          </a:r>
          <a:r>
            <a:rPr lang="en-GB" dirty="0" err="1"/>
            <a:t>bölge</a:t>
          </a:r>
          <a:r>
            <a:rPr lang="en-GB" dirty="0"/>
            <a:t> </a:t>
          </a:r>
          <a:r>
            <a:rPr lang="en-GB" dirty="0" err="1"/>
            <a:t>yetkilileriyle</a:t>
          </a:r>
          <a:r>
            <a:rPr lang="en-GB" dirty="0"/>
            <a:t> </a:t>
          </a:r>
          <a:r>
            <a:rPr lang="en-GB" dirty="0" err="1"/>
            <a:t>iletişime</a:t>
          </a:r>
          <a:r>
            <a:rPr lang="en-GB" dirty="0"/>
            <a:t> </a:t>
          </a:r>
          <a:r>
            <a:rPr lang="en-GB" dirty="0" err="1"/>
            <a:t>geçmek</a:t>
          </a:r>
          <a:r>
            <a:rPr lang="en-GB" dirty="0"/>
            <a:t>, </a:t>
          </a:r>
          <a:r>
            <a:rPr lang="en-GB" dirty="0" err="1"/>
            <a:t>ortak</a:t>
          </a:r>
          <a:r>
            <a:rPr lang="en-GB" dirty="0"/>
            <a:t> </a:t>
          </a:r>
          <a:r>
            <a:rPr lang="en-GB" dirty="0" err="1"/>
            <a:t>bulma</a:t>
          </a:r>
          <a:r>
            <a:rPr lang="en-GB" dirty="0"/>
            <a:t> ve </a:t>
          </a:r>
          <a:r>
            <a:rPr lang="en-GB" dirty="0" err="1"/>
            <a:t>projelerin</a:t>
          </a:r>
          <a:r>
            <a:rPr lang="en-GB" dirty="0"/>
            <a:t> </a:t>
          </a:r>
          <a:r>
            <a:rPr lang="en-GB" dirty="0" err="1"/>
            <a:t>yürütülmesini</a:t>
          </a:r>
          <a:r>
            <a:rPr lang="en-GB" dirty="0"/>
            <a:t> </a:t>
          </a:r>
          <a:r>
            <a:rPr lang="en-GB" dirty="0" err="1"/>
            <a:t>takip</a:t>
          </a:r>
          <a:r>
            <a:rPr lang="en-GB" dirty="0"/>
            <a:t> </a:t>
          </a:r>
          <a:r>
            <a:rPr lang="en-GB" dirty="0" err="1"/>
            <a:t>etmek</a:t>
          </a:r>
          <a:r>
            <a:rPr lang="en-GB" dirty="0"/>
            <a:t>  </a:t>
          </a:r>
        </a:p>
      </dgm:t>
    </dgm:pt>
    <dgm:pt modelId="{C69E90EA-C730-4867-B4A3-87CF8706416D}" type="parTrans" cxnId="{58C839CD-075C-4895-BC86-B1C6479F26EE}">
      <dgm:prSet/>
      <dgm:spPr/>
      <dgm:t>
        <a:bodyPr/>
        <a:lstStyle/>
        <a:p>
          <a:endParaRPr lang="en-GB"/>
        </a:p>
      </dgm:t>
    </dgm:pt>
    <dgm:pt modelId="{24D69D1E-76A1-4FC1-AB5D-8DCB39EE88A8}" type="sibTrans" cxnId="{58C839CD-075C-4895-BC86-B1C6479F26EE}">
      <dgm:prSet/>
      <dgm:spPr/>
      <dgm:t>
        <a:bodyPr/>
        <a:lstStyle/>
        <a:p>
          <a:endParaRPr lang="en-GB"/>
        </a:p>
      </dgm:t>
    </dgm:pt>
    <dgm:pt modelId="{BF4CBFC3-ED88-4DAF-8653-395CE458E5FB}">
      <dgm:prSet phldrT="[Text]"/>
      <dgm:spPr/>
      <dgm:t>
        <a:bodyPr/>
        <a:lstStyle/>
        <a:p>
          <a:r>
            <a:rPr lang="tr-TR" b="1" dirty="0"/>
            <a:t>Eğitimler</a:t>
          </a:r>
          <a:endParaRPr lang="en-GB" b="1" dirty="0"/>
        </a:p>
      </dgm:t>
    </dgm:pt>
    <dgm:pt modelId="{3F9442B5-C321-4BA7-B18E-37F5C2815588}" type="parTrans" cxnId="{CF29E591-1171-403C-B587-B74792ED0F25}">
      <dgm:prSet/>
      <dgm:spPr/>
      <dgm:t>
        <a:bodyPr/>
        <a:lstStyle/>
        <a:p>
          <a:endParaRPr lang="en-GB"/>
        </a:p>
      </dgm:t>
    </dgm:pt>
    <dgm:pt modelId="{CA1F230A-4E6D-46E9-86B6-0545CAA73E8D}" type="sibTrans" cxnId="{CF29E591-1171-403C-B587-B74792ED0F25}">
      <dgm:prSet/>
      <dgm:spPr/>
      <dgm:t>
        <a:bodyPr/>
        <a:lstStyle/>
        <a:p>
          <a:endParaRPr lang="en-GB"/>
        </a:p>
      </dgm:t>
    </dgm:pt>
    <dgm:pt modelId="{37AD95B0-33D4-46C8-8F94-82F0E55D3153}">
      <dgm:prSet phldrT="[Text]"/>
      <dgm:spPr/>
      <dgm:t>
        <a:bodyPr/>
        <a:lstStyle/>
        <a:p>
          <a:r>
            <a:rPr lang="tr-TR" dirty="0" err="1">
              <a:latin typeface="Calibri" panose="020F0502020204030204" pitchFamily="34" charset="0"/>
              <a:ea typeface="Calibri" panose="020F0502020204030204" pitchFamily="34" charset="0"/>
              <a:cs typeface="Times New Roman" panose="02020603050405020304" pitchFamily="18" charset="0"/>
            </a:rPr>
            <a:t>eTwinning</a:t>
          </a:r>
          <a:r>
            <a:rPr lang="tr-TR" dirty="0">
              <a:latin typeface="Calibri" panose="020F0502020204030204" pitchFamily="34" charset="0"/>
              <a:ea typeface="Calibri" panose="020F0502020204030204" pitchFamily="34" charset="0"/>
              <a:cs typeface="Times New Roman" panose="02020603050405020304" pitchFamily="18" charset="0"/>
            </a:rPr>
            <a:t> ve özellikleri hakkında TTI temsilcilerine yerel düzeyde  eğitim vermek ve desteklemek</a:t>
          </a:r>
        </a:p>
        <a:p>
          <a:r>
            <a:rPr lang="tr-TR" dirty="0">
              <a:latin typeface="Calibri" panose="020F0502020204030204" pitchFamily="34" charset="0"/>
              <a:ea typeface="Calibri" panose="020F0502020204030204" pitchFamily="34" charset="0"/>
              <a:cs typeface="Times New Roman" panose="02020603050405020304" pitchFamily="18" charset="0"/>
            </a:rPr>
            <a:t>TTI-TTI projelerinde </a:t>
          </a:r>
          <a:r>
            <a:rPr lang="tr-TR" dirty="0" err="1">
              <a:latin typeface="Calibri" panose="020F0502020204030204" pitchFamily="34" charset="0"/>
              <a:ea typeface="Calibri" panose="020F0502020204030204" pitchFamily="34" charset="0"/>
              <a:cs typeface="Times New Roman" panose="02020603050405020304" pitchFamily="18" charset="0"/>
            </a:rPr>
            <a:t>TwinSpace</a:t>
          </a:r>
          <a:r>
            <a:rPr lang="tr-TR" dirty="0">
              <a:latin typeface="Calibri" panose="020F0502020204030204" pitchFamily="34" charset="0"/>
              <a:ea typeface="Calibri" panose="020F0502020204030204" pitchFamily="34" charset="0"/>
              <a:cs typeface="Times New Roman" panose="02020603050405020304" pitchFamily="18" charset="0"/>
            </a:rPr>
            <a:t> kullanımı konusunda destek sağlamak. </a:t>
          </a:r>
          <a:endParaRPr lang="en-GB" dirty="0"/>
        </a:p>
      </dgm:t>
    </dgm:pt>
    <dgm:pt modelId="{22E36E18-5420-4824-82A0-1CBC62229EE0}" type="parTrans" cxnId="{0A0CAA8C-7D6C-4E0E-A1EA-DC6026ED94FD}">
      <dgm:prSet/>
      <dgm:spPr/>
      <dgm:t>
        <a:bodyPr/>
        <a:lstStyle/>
        <a:p>
          <a:endParaRPr lang="en-GB"/>
        </a:p>
      </dgm:t>
    </dgm:pt>
    <dgm:pt modelId="{BE88B0D4-9182-4B73-8AEE-A79D3B1E4DF0}" type="sibTrans" cxnId="{0A0CAA8C-7D6C-4E0E-A1EA-DC6026ED94FD}">
      <dgm:prSet/>
      <dgm:spPr/>
      <dgm:t>
        <a:bodyPr/>
        <a:lstStyle/>
        <a:p>
          <a:endParaRPr lang="en-GB"/>
        </a:p>
      </dgm:t>
    </dgm:pt>
    <dgm:pt modelId="{29A49B26-F04E-42D4-AD56-C4817C5B4447}">
      <dgm:prSet phldrT="[Text]"/>
      <dgm:spPr/>
      <dgm:t>
        <a:bodyPr/>
        <a:lstStyle/>
        <a:p>
          <a:r>
            <a:rPr lang="tr-TR" dirty="0" err="1"/>
            <a:t>Çevriç</a:t>
          </a:r>
          <a:r>
            <a:rPr lang="tr-TR" dirty="0"/>
            <a:t> içi dersler</a:t>
          </a:r>
          <a:endParaRPr lang="en-GB" dirty="0"/>
        </a:p>
      </dgm:t>
    </dgm:pt>
    <dgm:pt modelId="{D98D60A7-1009-4359-973B-DF0952F6C631}" type="parTrans" cxnId="{91FBEBA6-5095-4AFF-BD94-5A18ADAC79CB}">
      <dgm:prSet/>
      <dgm:spPr/>
      <dgm:t>
        <a:bodyPr/>
        <a:lstStyle/>
        <a:p>
          <a:endParaRPr lang="en-GB"/>
        </a:p>
      </dgm:t>
    </dgm:pt>
    <dgm:pt modelId="{128D2347-E540-42D2-B8B9-6B9C222F6A97}" type="sibTrans" cxnId="{91FBEBA6-5095-4AFF-BD94-5A18ADAC79CB}">
      <dgm:prSet/>
      <dgm:spPr/>
      <dgm:t>
        <a:bodyPr/>
        <a:lstStyle/>
        <a:p>
          <a:endParaRPr lang="en-GB"/>
        </a:p>
      </dgm:t>
    </dgm:pt>
    <dgm:pt modelId="{70981451-8C87-414B-BE54-CE278E57F33C}">
      <dgm:prSet phldrT="[Text]"/>
      <dgm:spPr/>
      <dgm:t>
        <a:bodyPr/>
        <a:lstStyle/>
        <a:p>
          <a:r>
            <a:rPr lang="tr-TR" dirty="0">
              <a:latin typeface="Calibri" panose="020F0502020204030204" pitchFamily="34" charset="0"/>
              <a:ea typeface="Calibri" panose="020F0502020204030204" pitchFamily="34" charset="0"/>
              <a:cs typeface="Times New Roman" panose="02020603050405020304" pitchFamily="18" charset="0"/>
            </a:rPr>
            <a:t>Merkezi Destek Servisi tarafından hazırlanan çevrimiçi mesleki gelişim seminerlerine aday öğretmenlerin katılmalarını sağlamak</a:t>
          </a:r>
          <a:endParaRPr lang="en-GB" dirty="0"/>
        </a:p>
      </dgm:t>
    </dgm:pt>
    <dgm:pt modelId="{CB3773AA-FE00-4E0B-A5B9-0704F1136167}" type="parTrans" cxnId="{1AC2F1E6-45A8-45B4-B7D3-65DA6B38864D}">
      <dgm:prSet/>
      <dgm:spPr/>
      <dgm:t>
        <a:bodyPr/>
        <a:lstStyle/>
        <a:p>
          <a:endParaRPr lang="en-GB"/>
        </a:p>
      </dgm:t>
    </dgm:pt>
    <dgm:pt modelId="{D4697334-2084-4CA2-ACB8-A24900862B2A}" type="sibTrans" cxnId="{1AC2F1E6-45A8-45B4-B7D3-65DA6B38864D}">
      <dgm:prSet/>
      <dgm:spPr/>
      <dgm:t>
        <a:bodyPr/>
        <a:lstStyle/>
        <a:p>
          <a:endParaRPr lang="en-GB"/>
        </a:p>
      </dgm:t>
    </dgm:pt>
    <dgm:pt modelId="{7F0395BE-1D3C-4A4E-BB87-1F7105BAA34C}" type="pres">
      <dgm:prSet presAssocID="{2BBF95FA-13EE-4E44-A99E-B7828C1F8AA9}" presName="Name0" presStyleCnt="0">
        <dgm:presLayoutVars>
          <dgm:chMax val="5"/>
          <dgm:chPref val="5"/>
          <dgm:dir/>
          <dgm:animLvl val="lvl"/>
        </dgm:presLayoutVars>
      </dgm:prSet>
      <dgm:spPr/>
      <dgm:t>
        <a:bodyPr/>
        <a:lstStyle/>
        <a:p>
          <a:endParaRPr lang="tr-TR"/>
        </a:p>
      </dgm:t>
    </dgm:pt>
    <dgm:pt modelId="{EC0DF45A-643C-498B-8FEA-47CB10C995E5}" type="pres">
      <dgm:prSet presAssocID="{5A15B69D-4F2D-4B7F-99A3-F6CDF9D2D04E}" presName="parentText1" presStyleLbl="node1" presStyleIdx="0" presStyleCnt="3">
        <dgm:presLayoutVars>
          <dgm:chMax/>
          <dgm:chPref val="3"/>
          <dgm:bulletEnabled val="1"/>
        </dgm:presLayoutVars>
      </dgm:prSet>
      <dgm:spPr/>
      <dgm:t>
        <a:bodyPr/>
        <a:lstStyle/>
        <a:p>
          <a:endParaRPr lang="tr-TR"/>
        </a:p>
      </dgm:t>
    </dgm:pt>
    <dgm:pt modelId="{15E17D37-6670-42EE-A5BB-486A5A965551}" type="pres">
      <dgm:prSet presAssocID="{5A15B69D-4F2D-4B7F-99A3-F6CDF9D2D04E}" presName="childText1" presStyleLbl="solidAlignAcc1" presStyleIdx="0" presStyleCnt="3">
        <dgm:presLayoutVars>
          <dgm:chMax val="0"/>
          <dgm:chPref val="0"/>
          <dgm:bulletEnabled val="1"/>
        </dgm:presLayoutVars>
      </dgm:prSet>
      <dgm:spPr/>
      <dgm:t>
        <a:bodyPr/>
        <a:lstStyle/>
        <a:p>
          <a:endParaRPr lang="tr-TR"/>
        </a:p>
      </dgm:t>
    </dgm:pt>
    <dgm:pt modelId="{104D7BB6-05EC-43F8-A4D8-AAA0C5A0430D}" type="pres">
      <dgm:prSet presAssocID="{BF4CBFC3-ED88-4DAF-8653-395CE458E5FB}" presName="parentText2" presStyleLbl="node1" presStyleIdx="1" presStyleCnt="3">
        <dgm:presLayoutVars>
          <dgm:chMax/>
          <dgm:chPref val="3"/>
          <dgm:bulletEnabled val="1"/>
        </dgm:presLayoutVars>
      </dgm:prSet>
      <dgm:spPr/>
      <dgm:t>
        <a:bodyPr/>
        <a:lstStyle/>
        <a:p>
          <a:endParaRPr lang="tr-TR"/>
        </a:p>
      </dgm:t>
    </dgm:pt>
    <dgm:pt modelId="{530F42DC-6E26-4E06-952B-1F9BAE776F1B}" type="pres">
      <dgm:prSet presAssocID="{BF4CBFC3-ED88-4DAF-8653-395CE458E5FB}" presName="childText2" presStyleLbl="solidAlignAcc1" presStyleIdx="1" presStyleCnt="3">
        <dgm:presLayoutVars>
          <dgm:chMax val="0"/>
          <dgm:chPref val="0"/>
          <dgm:bulletEnabled val="1"/>
        </dgm:presLayoutVars>
      </dgm:prSet>
      <dgm:spPr/>
      <dgm:t>
        <a:bodyPr/>
        <a:lstStyle/>
        <a:p>
          <a:endParaRPr lang="tr-TR"/>
        </a:p>
      </dgm:t>
    </dgm:pt>
    <dgm:pt modelId="{D2C92458-DD61-4CD2-99A2-1F3CEACDCAC9}" type="pres">
      <dgm:prSet presAssocID="{29A49B26-F04E-42D4-AD56-C4817C5B4447}" presName="parentText3" presStyleLbl="node1" presStyleIdx="2" presStyleCnt="3">
        <dgm:presLayoutVars>
          <dgm:chMax/>
          <dgm:chPref val="3"/>
          <dgm:bulletEnabled val="1"/>
        </dgm:presLayoutVars>
      </dgm:prSet>
      <dgm:spPr/>
      <dgm:t>
        <a:bodyPr/>
        <a:lstStyle/>
        <a:p>
          <a:endParaRPr lang="tr-TR"/>
        </a:p>
      </dgm:t>
    </dgm:pt>
    <dgm:pt modelId="{AB5BC56F-B8BB-4D01-A819-642320505B45}" type="pres">
      <dgm:prSet presAssocID="{29A49B26-F04E-42D4-AD56-C4817C5B4447}" presName="childText3" presStyleLbl="solidAlignAcc1" presStyleIdx="2" presStyleCnt="3">
        <dgm:presLayoutVars>
          <dgm:chMax val="0"/>
          <dgm:chPref val="0"/>
          <dgm:bulletEnabled val="1"/>
        </dgm:presLayoutVars>
      </dgm:prSet>
      <dgm:spPr/>
      <dgm:t>
        <a:bodyPr/>
        <a:lstStyle/>
        <a:p>
          <a:endParaRPr lang="tr-TR"/>
        </a:p>
      </dgm:t>
    </dgm:pt>
  </dgm:ptLst>
  <dgm:cxnLst>
    <dgm:cxn modelId="{760B5002-4267-4216-AA78-C86756BD4995}" srcId="{2BBF95FA-13EE-4E44-A99E-B7828C1F8AA9}" destId="{5A15B69D-4F2D-4B7F-99A3-F6CDF9D2D04E}" srcOrd="0" destOrd="0" parTransId="{E1B6946C-C5A2-4B20-A136-46F5146BBADC}" sibTransId="{22FE26E8-F73C-44E0-A5EE-743AA941A3D4}"/>
    <dgm:cxn modelId="{9948C40C-2298-4AFF-B849-B5D7958795CA}" type="presOf" srcId="{37AD95B0-33D4-46C8-8F94-82F0E55D3153}" destId="{530F42DC-6E26-4E06-952B-1F9BAE776F1B}" srcOrd="0" destOrd="0" presId="urn:microsoft.com/office/officeart/2009/3/layout/IncreasingArrowsProcess"/>
    <dgm:cxn modelId="{8A4E98EB-A6EB-43BB-9291-B3B644A643F6}" type="presOf" srcId="{3576C8F8-B533-4938-82BB-9DE24136D906}" destId="{15E17D37-6670-42EE-A5BB-486A5A965551}" srcOrd="0" destOrd="0" presId="urn:microsoft.com/office/officeart/2009/3/layout/IncreasingArrowsProcess"/>
    <dgm:cxn modelId="{58C839CD-075C-4895-BC86-B1C6479F26EE}" srcId="{5A15B69D-4F2D-4B7F-99A3-F6CDF9D2D04E}" destId="{3576C8F8-B533-4938-82BB-9DE24136D906}" srcOrd="0" destOrd="0" parTransId="{C69E90EA-C730-4867-B4A3-87CF8706416D}" sibTransId="{24D69D1E-76A1-4FC1-AB5D-8DCB39EE88A8}"/>
    <dgm:cxn modelId="{175069DE-B2D3-452D-814D-D651963114B6}" type="presOf" srcId="{BF4CBFC3-ED88-4DAF-8653-395CE458E5FB}" destId="{104D7BB6-05EC-43F8-A4D8-AAA0C5A0430D}" srcOrd="0" destOrd="0" presId="urn:microsoft.com/office/officeart/2009/3/layout/IncreasingArrowsProcess"/>
    <dgm:cxn modelId="{9FD3B7D8-4C15-4959-849C-2CD152A16C5B}" type="presOf" srcId="{70981451-8C87-414B-BE54-CE278E57F33C}" destId="{AB5BC56F-B8BB-4D01-A819-642320505B45}" srcOrd="0" destOrd="0" presId="urn:microsoft.com/office/officeart/2009/3/layout/IncreasingArrowsProcess"/>
    <dgm:cxn modelId="{1AC2F1E6-45A8-45B4-B7D3-65DA6B38864D}" srcId="{29A49B26-F04E-42D4-AD56-C4817C5B4447}" destId="{70981451-8C87-414B-BE54-CE278E57F33C}" srcOrd="0" destOrd="0" parTransId="{CB3773AA-FE00-4E0B-A5B9-0704F1136167}" sibTransId="{D4697334-2084-4CA2-ACB8-A24900862B2A}"/>
    <dgm:cxn modelId="{5C6465F2-9E9F-4AD0-903D-5A34B1E7CECF}" type="presOf" srcId="{29A49B26-F04E-42D4-AD56-C4817C5B4447}" destId="{D2C92458-DD61-4CD2-99A2-1F3CEACDCAC9}" srcOrd="0" destOrd="0" presId="urn:microsoft.com/office/officeart/2009/3/layout/IncreasingArrowsProcess"/>
    <dgm:cxn modelId="{91FBEBA6-5095-4AFF-BD94-5A18ADAC79CB}" srcId="{2BBF95FA-13EE-4E44-A99E-B7828C1F8AA9}" destId="{29A49B26-F04E-42D4-AD56-C4817C5B4447}" srcOrd="2" destOrd="0" parTransId="{D98D60A7-1009-4359-973B-DF0952F6C631}" sibTransId="{128D2347-E540-42D2-B8B9-6B9C222F6A97}"/>
    <dgm:cxn modelId="{CF29E591-1171-403C-B587-B74792ED0F25}" srcId="{2BBF95FA-13EE-4E44-A99E-B7828C1F8AA9}" destId="{BF4CBFC3-ED88-4DAF-8653-395CE458E5FB}" srcOrd="1" destOrd="0" parTransId="{3F9442B5-C321-4BA7-B18E-37F5C2815588}" sibTransId="{CA1F230A-4E6D-46E9-86B6-0545CAA73E8D}"/>
    <dgm:cxn modelId="{0A0CAA8C-7D6C-4E0E-A1EA-DC6026ED94FD}" srcId="{BF4CBFC3-ED88-4DAF-8653-395CE458E5FB}" destId="{37AD95B0-33D4-46C8-8F94-82F0E55D3153}" srcOrd="0" destOrd="0" parTransId="{22E36E18-5420-4824-82A0-1CBC62229EE0}" sibTransId="{BE88B0D4-9182-4B73-8AEE-A79D3B1E4DF0}"/>
    <dgm:cxn modelId="{3334C5E3-489C-4BFF-8D94-1D4CF8E5D2C7}" type="presOf" srcId="{5A15B69D-4F2D-4B7F-99A3-F6CDF9D2D04E}" destId="{EC0DF45A-643C-498B-8FEA-47CB10C995E5}" srcOrd="0" destOrd="0" presId="urn:microsoft.com/office/officeart/2009/3/layout/IncreasingArrowsProcess"/>
    <dgm:cxn modelId="{E895A124-0E01-4221-98D4-C486BA7B3449}" type="presOf" srcId="{2BBF95FA-13EE-4E44-A99E-B7828C1F8AA9}" destId="{7F0395BE-1D3C-4A4E-BB87-1F7105BAA34C}" srcOrd="0" destOrd="0" presId="urn:microsoft.com/office/officeart/2009/3/layout/IncreasingArrowsProcess"/>
    <dgm:cxn modelId="{F777599B-FAC0-430C-AA6F-564464A2B183}" type="presParOf" srcId="{7F0395BE-1D3C-4A4E-BB87-1F7105BAA34C}" destId="{EC0DF45A-643C-498B-8FEA-47CB10C995E5}" srcOrd="0" destOrd="0" presId="urn:microsoft.com/office/officeart/2009/3/layout/IncreasingArrowsProcess"/>
    <dgm:cxn modelId="{ECBBF5FC-FC58-4F37-9598-17A5E1A43694}" type="presParOf" srcId="{7F0395BE-1D3C-4A4E-BB87-1F7105BAA34C}" destId="{15E17D37-6670-42EE-A5BB-486A5A965551}" srcOrd="1" destOrd="0" presId="urn:microsoft.com/office/officeart/2009/3/layout/IncreasingArrowsProcess"/>
    <dgm:cxn modelId="{F8C1B6A3-1825-409F-ABA8-9D96008A5C44}" type="presParOf" srcId="{7F0395BE-1D3C-4A4E-BB87-1F7105BAA34C}" destId="{104D7BB6-05EC-43F8-A4D8-AAA0C5A0430D}" srcOrd="2" destOrd="0" presId="urn:microsoft.com/office/officeart/2009/3/layout/IncreasingArrowsProcess"/>
    <dgm:cxn modelId="{A42BB205-A175-4493-8655-F14359C4D5E7}" type="presParOf" srcId="{7F0395BE-1D3C-4A4E-BB87-1F7105BAA34C}" destId="{530F42DC-6E26-4E06-952B-1F9BAE776F1B}" srcOrd="3" destOrd="0" presId="urn:microsoft.com/office/officeart/2009/3/layout/IncreasingArrowsProcess"/>
    <dgm:cxn modelId="{33DE1F3B-0708-4630-9573-8BDAC55A02AA}" type="presParOf" srcId="{7F0395BE-1D3C-4A4E-BB87-1F7105BAA34C}" destId="{D2C92458-DD61-4CD2-99A2-1F3CEACDCAC9}" srcOrd="4" destOrd="0" presId="urn:microsoft.com/office/officeart/2009/3/layout/IncreasingArrowsProcess"/>
    <dgm:cxn modelId="{BA14AAF1-8AED-4DB3-A02F-9A9D74F7137C}" type="presParOf" srcId="{7F0395BE-1D3C-4A4E-BB87-1F7105BAA34C}" destId="{AB5BC56F-B8BB-4D01-A819-642320505B45}"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BF95FA-13EE-4E44-A99E-B7828C1F8AA9}"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GB"/>
        </a:p>
      </dgm:t>
    </dgm:pt>
    <dgm:pt modelId="{5A15B69D-4F2D-4B7F-99A3-F6CDF9D2D04E}">
      <dgm:prSet phldrT="[Text]"/>
      <dgm:spPr/>
      <dgm:t>
        <a:bodyPr/>
        <a:lstStyle/>
        <a:p>
          <a:r>
            <a:rPr lang="tr-TR" b="1" dirty="0"/>
            <a:t>İl koordinatörleri ile iletişim</a:t>
          </a:r>
          <a:endParaRPr lang="en-GB" b="1" dirty="0"/>
        </a:p>
      </dgm:t>
    </dgm:pt>
    <dgm:pt modelId="{E1B6946C-C5A2-4B20-A136-46F5146BBADC}" type="parTrans" cxnId="{760B5002-4267-4216-AA78-C86756BD4995}">
      <dgm:prSet/>
      <dgm:spPr/>
      <dgm:t>
        <a:bodyPr/>
        <a:lstStyle/>
        <a:p>
          <a:endParaRPr lang="en-GB"/>
        </a:p>
      </dgm:t>
    </dgm:pt>
    <dgm:pt modelId="{22FE26E8-F73C-44E0-A5EE-743AA941A3D4}" type="sibTrans" cxnId="{760B5002-4267-4216-AA78-C86756BD4995}">
      <dgm:prSet/>
      <dgm:spPr/>
      <dgm:t>
        <a:bodyPr/>
        <a:lstStyle/>
        <a:p>
          <a:endParaRPr lang="en-GB"/>
        </a:p>
      </dgm:t>
    </dgm:pt>
    <dgm:pt modelId="{3576C8F8-B533-4938-82BB-9DE24136D906}">
      <dgm:prSet phldrT="[Text]"/>
      <dgm:spPr/>
      <dgm:t>
        <a:bodyPr/>
        <a:lstStyle/>
        <a:p>
          <a:r>
            <a:rPr lang="tr-TR" dirty="0">
              <a:latin typeface="Calibri" panose="020F0502020204030204" pitchFamily="34" charset="0"/>
              <a:ea typeface="Calibri" panose="020F0502020204030204" pitchFamily="34" charset="0"/>
              <a:cs typeface="Times New Roman" panose="02020603050405020304" pitchFamily="18" charset="0"/>
            </a:rPr>
            <a:t>eTwinning Öğretmen Eğitimi Girişimini tanıtmak amaçlı bir bilgilendirme kursu yürütme konusunda yardımcı olabilecek koordinatörler veya uygun kişiler belirleyerek desteklemek </a:t>
          </a:r>
          <a:endParaRPr lang="en-GB" dirty="0"/>
        </a:p>
      </dgm:t>
    </dgm:pt>
    <dgm:pt modelId="{C69E90EA-C730-4867-B4A3-87CF8706416D}" type="parTrans" cxnId="{58C839CD-075C-4895-BC86-B1C6479F26EE}">
      <dgm:prSet/>
      <dgm:spPr/>
      <dgm:t>
        <a:bodyPr/>
        <a:lstStyle/>
        <a:p>
          <a:endParaRPr lang="en-GB"/>
        </a:p>
      </dgm:t>
    </dgm:pt>
    <dgm:pt modelId="{24D69D1E-76A1-4FC1-AB5D-8DCB39EE88A8}" type="sibTrans" cxnId="{58C839CD-075C-4895-BC86-B1C6479F26EE}">
      <dgm:prSet/>
      <dgm:spPr/>
      <dgm:t>
        <a:bodyPr/>
        <a:lstStyle/>
        <a:p>
          <a:endParaRPr lang="en-GB"/>
        </a:p>
      </dgm:t>
    </dgm:pt>
    <dgm:pt modelId="{BF4CBFC3-ED88-4DAF-8653-395CE458E5FB}">
      <dgm:prSet phldrT="[Text]"/>
      <dgm:spPr/>
      <dgm:t>
        <a:bodyPr/>
        <a:lstStyle/>
        <a:p>
          <a:r>
            <a:rPr lang="tr-TR" b="1" dirty="0"/>
            <a:t>Raporlama</a:t>
          </a:r>
          <a:endParaRPr lang="en-GB" b="1" dirty="0"/>
        </a:p>
      </dgm:t>
    </dgm:pt>
    <dgm:pt modelId="{3F9442B5-C321-4BA7-B18E-37F5C2815588}" type="parTrans" cxnId="{CF29E591-1171-403C-B587-B74792ED0F25}">
      <dgm:prSet/>
      <dgm:spPr/>
      <dgm:t>
        <a:bodyPr/>
        <a:lstStyle/>
        <a:p>
          <a:endParaRPr lang="en-GB"/>
        </a:p>
      </dgm:t>
    </dgm:pt>
    <dgm:pt modelId="{CA1F230A-4E6D-46E9-86B6-0545CAA73E8D}" type="sibTrans" cxnId="{CF29E591-1171-403C-B587-B74792ED0F25}">
      <dgm:prSet/>
      <dgm:spPr/>
      <dgm:t>
        <a:bodyPr/>
        <a:lstStyle/>
        <a:p>
          <a:endParaRPr lang="en-GB"/>
        </a:p>
      </dgm:t>
    </dgm:pt>
    <dgm:pt modelId="{37AD95B0-33D4-46C8-8F94-82F0E55D3153}">
      <dgm:prSet phldrT="[Text]"/>
      <dgm:spPr/>
      <dgm:t>
        <a:bodyPr/>
        <a:lstStyle/>
        <a:p>
          <a:r>
            <a:rPr lang="tr-TR" dirty="0">
              <a:latin typeface="Calibri" panose="020F0502020204030204" pitchFamily="34" charset="0"/>
              <a:ea typeface="Calibri" panose="020F0502020204030204" pitchFamily="34" charset="0"/>
              <a:cs typeface="Times New Roman" panose="02020603050405020304" pitchFamily="18" charset="0"/>
            </a:rPr>
            <a:t>Yeni kayıt olan öğretim görevlilerinin hesaplarını onaylamak ve </a:t>
          </a:r>
          <a:r>
            <a:rPr lang="tr-TR" dirty="0" smtClean="0">
              <a:latin typeface="Calibri" panose="020F0502020204030204" pitchFamily="34" charset="0"/>
              <a:ea typeface="Calibri" panose="020F0502020204030204" pitchFamily="34" charset="0"/>
              <a:cs typeface="Times New Roman" panose="02020603050405020304" pitchFamily="18" charset="0"/>
            </a:rPr>
            <a:t>‘Teacher Trainer</a:t>
          </a:r>
          <a:r>
            <a:rPr lang="tr-TR" dirty="0">
              <a:latin typeface="Calibri" panose="020F0502020204030204" pitchFamily="34" charset="0"/>
              <a:ea typeface="Calibri" panose="020F0502020204030204" pitchFamily="34" charset="0"/>
              <a:cs typeface="Times New Roman" panose="02020603050405020304" pitchFamily="18" charset="0"/>
            </a:rPr>
            <a:t>’ rolü vermek, takip etmek, rapor hazırlamak</a:t>
          </a:r>
          <a:endParaRPr lang="en-GB" dirty="0"/>
        </a:p>
      </dgm:t>
    </dgm:pt>
    <dgm:pt modelId="{22E36E18-5420-4824-82A0-1CBC62229EE0}" type="parTrans" cxnId="{0A0CAA8C-7D6C-4E0E-A1EA-DC6026ED94FD}">
      <dgm:prSet/>
      <dgm:spPr/>
      <dgm:t>
        <a:bodyPr/>
        <a:lstStyle/>
        <a:p>
          <a:endParaRPr lang="en-GB"/>
        </a:p>
      </dgm:t>
    </dgm:pt>
    <dgm:pt modelId="{BE88B0D4-9182-4B73-8AEE-A79D3B1E4DF0}" type="sibTrans" cxnId="{0A0CAA8C-7D6C-4E0E-A1EA-DC6026ED94FD}">
      <dgm:prSet/>
      <dgm:spPr/>
      <dgm:t>
        <a:bodyPr/>
        <a:lstStyle/>
        <a:p>
          <a:endParaRPr lang="en-GB"/>
        </a:p>
      </dgm:t>
    </dgm:pt>
    <dgm:pt modelId="{29A49B26-F04E-42D4-AD56-C4817C5B4447}">
      <dgm:prSet phldrT="[Text]"/>
      <dgm:spPr/>
      <dgm:t>
        <a:bodyPr/>
        <a:lstStyle/>
        <a:p>
          <a:r>
            <a:rPr lang="tr-TR" dirty="0"/>
            <a:t>Çalıştaylar</a:t>
          </a:r>
          <a:endParaRPr lang="en-GB" dirty="0"/>
        </a:p>
      </dgm:t>
    </dgm:pt>
    <dgm:pt modelId="{D98D60A7-1009-4359-973B-DF0952F6C631}" type="parTrans" cxnId="{91FBEBA6-5095-4AFF-BD94-5A18ADAC79CB}">
      <dgm:prSet/>
      <dgm:spPr/>
      <dgm:t>
        <a:bodyPr/>
        <a:lstStyle/>
        <a:p>
          <a:endParaRPr lang="en-GB"/>
        </a:p>
      </dgm:t>
    </dgm:pt>
    <dgm:pt modelId="{128D2347-E540-42D2-B8B9-6B9C222F6A97}" type="sibTrans" cxnId="{91FBEBA6-5095-4AFF-BD94-5A18ADAC79CB}">
      <dgm:prSet/>
      <dgm:spPr/>
      <dgm:t>
        <a:bodyPr/>
        <a:lstStyle/>
        <a:p>
          <a:endParaRPr lang="en-GB"/>
        </a:p>
      </dgm:t>
    </dgm:pt>
    <dgm:pt modelId="{70981451-8C87-414B-BE54-CE278E57F33C}">
      <dgm:prSet phldrT="[Text]"/>
      <dgm:spPr/>
      <dgm:t>
        <a:bodyPr/>
        <a:lstStyle/>
        <a:p>
          <a:r>
            <a:rPr lang="tr-TR" dirty="0">
              <a:latin typeface="Calibri" panose="020F0502020204030204" pitchFamily="34" charset="0"/>
              <a:ea typeface="Calibri" panose="020F0502020204030204" pitchFamily="34" charset="0"/>
              <a:cs typeface="Times New Roman" panose="02020603050405020304" pitchFamily="18" charset="0"/>
            </a:rPr>
            <a:t>Merkezi ve Ulusal Destek Servisi - TTI toplantılarına katılmak uygun olan durumlarda Brüksel’deki yıllık TTI çalıştayında bu tür görevlerin düzenlenmesinde yer almak (ortak eşleştirme gibi)</a:t>
          </a:r>
          <a:endParaRPr lang="en-GB" dirty="0"/>
        </a:p>
      </dgm:t>
    </dgm:pt>
    <dgm:pt modelId="{CB3773AA-FE00-4E0B-A5B9-0704F1136167}" type="parTrans" cxnId="{1AC2F1E6-45A8-45B4-B7D3-65DA6B38864D}">
      <dgm:prSet/>
      <dgm:spPr/>
      <dgm:t>
        <a:bodyPr/>
        <a:lstStyle/>
        <a:p>
          <a:endParaRPr lang="en-GB"/>
        </a:p>
      </dgm:t>
    </dgm:pt>
    <dgm:pt modelId="{D4697334-2084-4CA2-ACB8-A24900862B2A}" type="sibTrans" cxnId="{1AC2F1E6-45A8-45B4-B7D3-65DA6B38864D}">
      <dgm:prSet/>
      <dgm:spPr/>
      <dgm:t>
        <a:bodyPr/>
        <a:lstStyle/>
        <a:p>
          <a:endParaRPr lang="en-GB"/>
        </a:p>
      </dgm:t>
    </dgm:pt>
    <dgm:pt modelId="{7F0395BE-1D3C-4A4E-BB87-1F7105BAA34C}" type="pres">
      <dgm:prSet presAssocID="{2BBF95FA-13EE-4E44-A99E-B7828C1F8AA9}" presName="Name0" presStyleCnt="0">
        <dgm:presLayoutVars>
          <dgm:chMax val="5"/>
          <dgm:chPref val="5"/>
          <dgm:dir/>
          <dgm:animLvl val="lvl"/>
        </dgm:presLayoutVars>
      </dgm:prSet>
      <dgm:spPr/>
      <dgm:t>
        <a:bodyPr/>
        <a:lstStyle/>
        <a:p>
          <a:endParaRPr lang="tr-TR"/>
        </a:p>
      </dgm:t>
    </dgm:pt>
    <dgm:pt modelId="{EC0DF45A-643C-498B-8FEA-47CB10C995E5}" type="pres">
      <dgm:prSet presAssocID="{5A15B69D-4F2D-4B7F-99A3-F6CDF9D2D04E}" presName="parentText1" presStyleLbl="node1" presStyleIdx="0" presStyleCnt="3">
        <dgm:presLayoutVars>
          <dgm:chMax/>
          <dgm:chPref val="3"/>
          <dgm:bulletEnabled val="1"/>
        </dgm:presLayoutVars>
      </dgm:prSet>
      <dgm:spPr/>
      <dgm:t>
        <a:bodyPr/>
        <a:lstStyle/>
        <a:p>
          <a:endParaRPr lang="tr-TR"/>
        </a:p>
      </dgm:t>
    </dgm:pt>
    <dgm:pt modelId="{15E17D37-6670-42EE-A5BB-486A5A965551}" type="pres">
      <dgm:prSet presAssocID="{5A15B69D-4F2D-4B7F-99A3-F6CDF9D2D04E}" presName="childText1" presStyleLbl="solidAlignAcc1" presStyleIdx="0" presStyleCnt="3">
        <dgm:presLayoutVars>
          <dgm:chMax val="0"/>
          <dgm:chPref val="0"/>
          <dgm:bulletEnabled val="1"/>
        </dgm:presLayoutVars>
      </dgm:prSet>
      <dgm:spPr/>
      <dgm:t>
        <a:bodyPr/>
        <a:lstStyle/>
        <a:p>
          <a:endParaRPr lang="tr-TR"/>
        </a:p>
      </dgm:t>
    </dgm:pt>
    <dgm:pt modelId="{104D7BB6-05EC-43F8-A4D8-AAA0C5A0430D}" type="pres">
      <dgm:prSet presAssocID="{BF4CBFC3-ED88-4DAF-8653-395CE458E5FB}" presName="parentText2" presStyleLbl="node1" presStyleIdx="1" presStyleCnt="3">
        <dgm:presLayoutVars>
          <dgm:chMax/>
          <dgm:chPref val="3"/>
          <dgm:bulletEnabled val="1"/>
        </dgm:presLayoutVars>
      </dgm:prSet>
      <dgm:spPr/>
      <dgm:t>
        <a:bodyPr/>
        <a:lstStyle/>
        <a:p>
          <a:endParaRPr lang="tr-TR"/>
        </a:p>
      </dgm:t>
    </dgm:pt>
    <dgm:pt modelId="{530F42DC-6E26-4E06-952B-1F9BAE776F1B}" type="pres">
      <dgm:prSet presAssocID="{BF4CBFC3-ED88-4DAF-8653-395CE458E5FB}" presName="childText2" presStyleLbl="solidAlignAcc1" presStyleIdx="1" presStyleCnt="3">
        <dgm:presLayoutVars>
          <dgm:chMax val="0"/>
          <dgm:chPref val="0"/>
          <dgm:bulletEnabled val="1"/>
        </dgm:presLayoutVars>
      </dgm:prSet>
      <dgm:spPr/>
      <dgm:t>
        <a:bodyPr/>
        <a:lstStyle/>
        <a:p>
          <a:endParaRPr lang="tr-TR"/>
        </a:p>
      </dgm:t>
    </dgm:pt>
    <dgm:pt modelId="{D2C92458-DD61-4CD2-99A2-1F3CEACDCAC9}" type="pres">
      <dgm:prSet presAssocID="{29A49B26-F04E-42D4-AD56-C4817C5B4447}" presName="parentText3" presStyleLbl="node1" presStyleIdx="2" presStyleCnt="3">
        <dgm:presLayoutVars>
          <dgm:chMax/>
          <dgm:chPref val="3"/>
          <dgm:bulletEnabled val="1"/>
        </dgm:presLayoutVars>
      </dgm:prSet>
      <dgm:spPr/>
      <dgm:t>
        <a:bodyPr/>
        <a:lstStyle/>
        <a:p>
          <a:endParaRPr lang="tr-TR"/>
        </a:p>
      </dgm:t>
    </dgm:pt>
    <dgm:pt modelId="{AB5BC56F-B8BB-4D01-A819-642320505B45}" type="pres">
      <dgm:prSet presAssocID="{29A49B26-F04E-42D4-AD56-C4817C5B4447}" presName="childText3" presStyleLbl="solidAlignAcc1" presStyleIdx="2" presStyleCnt="3">
        <dgm:presLayoutVars>
          <dgm:chMax val="0"/>
          <dgm:chPref val="0"/>
          <dgm:bulletEnabled val="1"/>
        </dgm:presLayoutVars>
      </dgm:prSet>
      <dgm:spPr/>
      <dgm:t>
        <a:bodyPr/>
        <a:lstStyle/>
        <a:p>
          <a:endParaRPr lang="tr-TR"/>
        </a:p>
      </dgm:t>
    </dgm:pt>
  </dgm:ptLst>
  <dgm:cxnLst>
    <dgm:cxn modelId="{760B5002-4267-4216-AA78-C86756BD4995}" srcId="{2BBF95FA-13EE-4E44-A99E-B7828C1F8AA9}" destId="{5A15B69D-4F2D-4B7F-99A3-F6CDF9D2D04E}" srcOrd="0" destOrd="0" parTransId="{E1B6946C-C5A2-4B20-A136-46F5146BBADC}" sibTransId="{22FE26E8-F73C-44E0-A5EE-743AA941A3D4}"/>
    <dgm:cxn modelId="{9948C40C-2298-4AFF-B849-B5D7958795CA}" type="presOf" srcId="{37AD95B0-33D4-46C8-8F94-82F0E55D3153}" destId="{530F42DC-6E26-4E06-952B-1F9BAE776F1B}" srcOrd="0" destOrd="0" presId="urn:microsoft.com/office/officeart/2009/3/layout/IncreasingArrowsProcess"/>
    <dgm:cxn modelId="{8A4E98EB-A6EB-43BB-9291-B3B644A643F6}" type="presOf" srcId="{3576C8F8-B533-4938-82BB-9DE24136D906}" destId="{15E17D37-6670-42EE-A5BB-486A5A965551}" srcOrd="0" destOrd="0" presId="urn:microsoft.com/office/officeart/2009/3/layout/IncreasingArrowsProcess"/>
    <dgm:cxn modelId="{58C839CD-075C-4895-BC86-B1C6479F26EE}" srcId="{5A15B69D-4F2D-4B7F-99A3-F6CDF9D2D04E}" destId="{3576C8F8-B533-4938-82BB-9DE24136D906}" srcOrd="0" destOrd="0" parTransId="{C69E90EA-C730-4867-B4A3-87CF8706416D}" sibTransId="{24D69D1E-76A1-4FC1-AB5D-8DCB39EE88A8}"/>
    <dgm:cxn modelId="{175069DE-B2D3-452D-814D-D651963114B6}" type="presOf" srcId="{BF4CBFC3-ED88-4DAF-8653-395CE458E5FB}" destId="{104D7BB6-05EC-43F8-A4D8-AAA0C5A0430D}" srcOrd="0" destOrd="0" presId="urn:microsoft.com/office/officeart/2009/3/layout/IncreasingArrowsProcess"/>
    <dgm:cxn modelId="{9FD3B7D8-4C15-4959-849C-2CD152A16C5B}" type="presOf" srcId="{70981451-8C87-414B-BE54-CE278E57F33C}" destId="{AB5BC56F-B8BB-4D01-A819-642320505B45}" srcOrd="0" destOrd="0" presId="urn:microsoft.com/office/officeart/2009/3/layout/IncreasingArrowsProcess"/>
    <dgm:cxn modelId="{1AC2F1E6-45A8-45B4-B7D3-65DA6B38864D}" srcId="{29A49B26-F04E-42D4-AD56-C4817C5B4447}" destId="{70981451-8C87-414B-BE54-CE278E57F33C}" srcOrd="0" destOrd="0" parTransId="{CB3773AA-FE00-4E0B-A5B9-0704F1136167}" sibTransId="{D4697334-2084-4CA2-ACB8-A24900862B2A}"/>
    <dgm:cxn modelId="{5C6465F2-9E9F-4AD0-903D-5A34B1E7CECF}" type="presOf" srcId="{29A49B26-F04E-42D4-AD56-C4817C5B4447}" destId="{D2C92458-DD61-4CD2-99A2-1F3CEACDCAC9}" srcOrd="0" destOrd="0" presId="urn:microsoft.com/office/officeart/2009/3/layout/IncreasingArrowsProcess"/>
    <dgm:cxn modelId="{91FBEBA6-5095-4AFF-BD94-5A18ADAC79CB}" srcId="{2BBF95FA-13EE-4E44-A99E-B7828C1F8AA9}" destId="{29A49B26-F04E-42D4-AD56-C4817C5B4447}" srcOrd="2" destOrd="0" parTransId="{D98D60A7-1009-4359-973B-DF0952F6C631}" sibTransId="{128D2347-E540-42D2-B8B9-6B9C222F6A97}"/>
    <dgm:cxn modelId="{CF29E591-1171-403C-B587-B74792ED0F25}" srcId="{2BBF95FA-13EE-4E44-A99E-B7828C1F8AA9}" destId="{BF4CBFC3-ED88-4DAF-8653-395CE458E5FB}" srcOrd="1" destOrd="0" parTransId="{3F9442B5-C321-4BA7-B18E-37F5C2815588}" sibTransId="{CA1F230A-4E6D-46E9-86B6-0545CAA73E8D}"/>
    <dgm:cxn modelId="{0A0CAA8C-7D6C-4E0E-A1EA-DC6026ED94FD}" srcId="{BF4CBFC3-ED88-4DAF-8653-395CE458E5FB}" destId="{37AD95B0-33D4-46C8-8F94-82F0E55D3153}" srcOrd="0" destOrd="0" parTransId="{22E36E18-5420-4824-82A0-1CBC62229EE0}" sibTransId="{BE88B0D4-9182-4B73-8AEE-A79D3B1E4DF0}"/>
    <dgm:cxn modelId="{3334C5E3-489C-4BFF-8D94-1D4CF8E5D2C7}" type="presOf" srcId="{5A15B69D-4F2D-4B7F-99A3-F6CDF9D2D04E}" destId="{EC0DF45A-643C-498B-8FEA-47CB10C995E5}" srcOrd="0" destOrd="0" presId="urn:microsoft.com/office/officeart/2009/3/layout/IncreasingArrowsProcess"/>
    <dgm:cxn modelId="{E895A124-0E01-4221-98D4-C486BA7B3449}" type="presOf" srcId="{2BBF95FA-13EE-4E44-A99E-B7828C1F8AA9}" destId="{7F0395BE-1D3C-4A4E-BB87-1F7105BAA34C}" srcOrd="0" destOrd="0" presId="urn:microsoft.com/office/officeart/2009/3/layout/IncreasingArrowsProcess"/>
    <dgm:cxn modelId="{F777599B-FAC0-430C-AA6F-564464A2B183}" type="presParOf" srcId="{7F0395BE-1D3C-4A4E-BB87-1F7105BAA34C}" destId="{EC0DF45A-643C-498B-8FEA-47CB10C995E5}" srcOrd="0" destOrd="0" presId="urn:microsoft.com/office/officeart/2009/3/layout/IncreasingArrowsProcess"/>
    <dgm:cxn modelId="{ECBBF5FC-FC58-4F37-9598-17A5E1A43694}" type="presParOf" srcId="{7F0395BE-1D3C-4A4E-BB87-1F7105BAA34C}" destId="{15E17D37-6670-42EE-A5BB-486A5A965551}" srcOrd="1" destOrd="0" presId="urn:microsoft.com/office/officeart/2009/3/layout/IncreasingArrowsProcess"/>
    <dgm:cxn modelId="{F8C1B6A3-1825-409F-ABA8-9D96008A5C44}" type="presParOf" srcId="{7F0395BE-1D3C-4A4E-BB87-1F7105BAA34C}" destId="{104D7BB6-05EC-43F8-A4D8-AAA0C5A0430D}" srcOrd="2" destOrd="0" presId="urn:microsoft.com/office/officeart/2009/3/layout/IncreasingArrowsProcess"/>
    <dgm:cxn modelId="{A42BB205-A175-4493-8655-F14359C4D5E7}" type="presParOf" srcId="{7F0395BE-1D3C-4A4E-BB87-1F7105BAA34C}" destId="{530F42DC-6E26-4E06-952B-1F9BAE776F1B}" srcOrd="3" destOrd="0" presId="urn:microsoft.com/office/officeart/2009/3/layout/IncreasingArrowsProcess"/>
    <dgm:cxn modelId="{33DE1F3B-0708-4630-9573-8BDAC55A02AA}" type="presParOf" srcId="{7F0395BE-1D3C-4A4E-BB87-1F7105BAA34C}" destId="{D2C92458-DD61-4CD2-99A2-1F3CEACDCAC9}" srcOrd="4" destOrd="0" presId="urn:microsoft.com/office/officeart/2009/3/layout/IncreasingArrowsProcess"/>
    <dgm:cxn modelId="{BA14AAF1-8AED-4DB3-A02F-9A9D74F7137C}" type="presParOf" srcId="{7F0395BE-1D3C-4A4E-BB87-1F7105BAA34C}" destId="{AB5BC56F-B8BB-4D01-A819-642320505B45}"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567B3A-CFE6-4FF9-8D92-E506AF546CE4}"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356EFE9D-77A9-47F8-B906-4C5CDF0D9AA2}">
      <dgm:prSet phldrT="[Text]"/>
      <dgm:spPr/>
      <dgm:t>
        <a:bodyPr/>
        <a:lstStyle/>
        <a:p>
          <a:r>
            <a:rPr lang="tr-TR" dirty="0">
              <a:latin typeface="Calibri" panose="020F0502020204030204" pitchFamily="34" charset="0"/>
              <a:ea typeface="Calibri" panose="020F0502020204030204" pitchFamily="34" charset="0"/>
              <a:cs typeface="Times New Roman" panose="02020603050405020304" pitchFamily="18" charset="0"/>
            </a:rPr>
            <a:t>TTI çalışmalarını izlemek ve Avrupa Komisyonuna ülke raporu hazırlamak </a:t>
          </a:r>
          <a:endParaRPr lang="en-GB" dirty="0"/>
        </a:p>
      </dgm:t>
    </dgm:pt>
    <dgm:pt modelId="{DA5F041E-A98E-4FAC-B9AD-00E01D74FD3F}" type="parTrans" cxnId="{12B36392-0715-4705-9A29-3D928B004838}">
      <dgm:prSet/>
      <dgm:spPr/>
      <dgm:t>
        <a:bodyPr/>
        <a:lstStyle/>
        <a:p>
          <a:endParaRPr lang="en-GB"/>
        </a:p>
      </dgm:t>
    </dgm:pt>
    <dgm:pt modelId="{463E4A83-9A0D-4D29-A606-3FC7D3AD49AF}" type="sibTrans" cxnId="{12B36392-0715-4705-9A29-3D928B004838}">
      <dgm:prSet/>
      <dgm:spPr/>
      <dgm:t>
        <a:bodyPr/>
        <a:lstStyle/>
        <a:p>
          <a:endParaRPr lang="en-GB"/>
        </a:p>
      </dgm:t>
    </dgm:pt>
    <dgm:pt modelId="{D1008FF1-B985-417D-A8FB-E6744771AEEF}">
      <dgm:prSet phldrT="[Text]"/>
      <dgm:spPr/>
      <dgm:t>
        <a:bodyPr/>
        <a:lstStyle/>
        <a:p>
          <a:r>
            <a:rPr lang="en-GB" dirty="0"/>
            <a:t>TTI </a:t>
          </a:r>
          <a:r>
            <a:rPr lang="tr-TR" dirty="0"/>
            <a:t>sürecinin izlenme ve değerlendirmesi, </a:t>
          </a:r>
          <a:r>
            <a:rPr lang="en-GB" dirty="0" err="1"/>
            <a:t>raporlama</a:t>
          </a:r>
          <a:endParaRPr lang="en-GB" dirty="0"/>
        </a:p>
      </dgm:t>
    </dgm:pt>
    <dgm:pt modelId="{5F6559E6-4DBA-44EB-A511-232AD2B5D015}" type="parTrans" cxnId="{628B9C75-3687-4D9C-8DDA-6683528F3461}">
      <dgm:prSet/>
      <dgm:spPr/>
      <dgm:t>
        <a:bodyPr/>
        <a:lstStyle/>
        <a:p>
          <a:endParaRPr lang="en-GB"/>
        </a:p>
      </dgm:t>
    </dgm:pt>
    <dgm:pt modelId="{38A1B873-F7C0-46A3-8A8F-06FADB24E011}" type="sibTrans" cxnId="{628B9C75-3687-4D9C-8DDA-6683528F3461}">
      <dgm:prSet/>
      <dgm:spPr/>
      <dgm:t>
        <a:bodyPr/>
        <a:lstStyle/>
        <a:p>
          <a:endParaRPr lang="en-GB"/>
        </a:p>
      </dgm:t>
    </dgm:pt>
    <dgm:pt modelId="{B33F6C42-AF4B-420B-8F13-D2CB7C182192}">
      <dgm:prSet phldrT="[Text]"/>
      <dgm:spPr/>
      <dgm:t>
        <a:bodyPr/>
        <a:lstStyle/>
        <a:p>
          <a:r>
            <a:rPr lang="en-GB" dirty="0"/>
            <a:t>TTI </a:t>
          </a:r>
          <a:r>
            <a:rPr lang="en-GB" dirty="0" err="1"/>
            <a:t>Grubunda</a:t>
          </a:r>
          <a:r>
            <a:rPr lang="en-GB" dirty="0"/>
            <a:t> </a:t>
          </a:r>
          <a:r>
            <a:rPr lang="tr-TR" dirty="0"/>
            <a:t>p</a:t>
          </a:r>
          <a:r>
            <a:rPr lang="en-GB" dirty="0" err="1"/>
            <a:t>aylaşılan</a:t>
          </a:r>
          <a:r>
            <a:rPr lang="en-GB" dirty="0"/>
            <a:t> </a:t>
          </a:r>
          <a:r>
            <a:rPr lang="en-GB" dirty="0" err="1"/>
            <a:t>kişiler</a:t>
          </a:r>
          <a:r>
            <a:rPr lang="en-GB" dirty="0"/>
            <a:t> </a:t>
          </a:r>
          <a:r>
            <a:rPr lang="en-GB" dirty="0" err="1"/>
            <a:t>listesini</a:t>
          </a:r>
          <a:r>
            <a:rPr lang="tr-TR" dirty="0"/>
            <a:t>n</a:t>
          </a:r>
          <a:r>
            <a:rPr lang="en-GB" dirty="0"/>
            <a:t> </a:t>
          </a:r>
          <a:r>
            <a:rPr lang="en-GB" dirty="0" err="1"/>
            <a:t>güncel</a:t>
          </a:r>
          <a:r>
            <a:rPr lang="en-GB" dirty="0"/>
            <a:t> tut</a:t>
          </a:r>
          <a:r>
            <a:rPr lang="tr-TR" dirty="0" err="1"/>
            <a:t>ulması</a:t>
          </a:r>
          <a:endParaRPr lang="en-GB" dirty="0"/>
        </a:p>
      </dgm:t>
    </dgm:pt>
    <dgm:pt modelId="{E75D5262-DE8E-41FB-8E31-A726806CEB87}" type="parTrans" cxnId="{D24310E9-561E-44BD-B664-E90EEE66F841}">
      <dgm:prSet/>
      <dgm:spPr/>
      <dgm:t>
        <a:bodyPr/>
        <a:lstStyle/>
        <a:p>
          <a:endParaRPr lang="en-GB"/>
        </a:p>
      </dgm:t>
    </dgm:pt>
    <dgm:pt modelId="{3EFC3A14-2C8E-4BB8-BE5D-F89F22B973D9}" type="sibTrans" cxnId="{D24310E9-561E-44BD-B664-E90EEE66F841}">
      <dgm:prSet/>
      <dgm:spPr/>
      <dgm:t>
        <a:bodyPr/>
        <a:lstStyle/>
        <a:p>
          <a:endParaRPr lang="en-GB"/>
        </a:p>
      </dgm:t>
    </dgm:pt>
    <dgm:pt modelId="{5EAC1690-0125-463F-96DE-DC4F890672CB}">
      <dgm:prSet phldrT="[Text]"/>
      <dgm:spPr/>
      <dgm:t>
        <a:bodyPr/>
        <a:lstStyle/>
        <a:p>
          <a:r>
            <a:rPr lang="en-GB" dirty="0"/>
            <a:t>TTI </a:t>
          </a:r>
          <a:r>
            <a:rPr lang="en-GB" dirty="0" err="1"/>
            <a:t>veri</a:t>
          </a:r>
          <a:r>
            <a:rPr lang="en-GB" dirty="0"/>
            <a:t> </a:t>
          </a:r>
          <a:r>
            <a:rPr lang="en-GB" dirty="0" err="1"/>
            <a:t>tabanının</a:t>
          </a:r>
          <a:r>
            <a:rPr lang="en-GB" dirty="0"/>
            <a:t> </a:t>
          </a:r>
          <a:r>
            <a:rPr lang="en-GB" dirty="0" err="1"/>
            <a:t>temizlenmesi</a:t>
          </a:r>
          <a:r>
            <a:rPr lang="en-GB" dirty="0"/>
            <a:t>, </a:t>
          </a:r>
          <a:r>
            <a:rPr lang="tr-TR" dirty="0"/>
            <a:t>aday öğretmenlerin kayıtlarının güncellenmesi</a:t>
          </a:r>
          <a:endParaRPr lang="en-GB" dirty="0"/>
        </a:p>
      </dgm:t>
    </dgm:pt>
    <dgm:pt modelId="{08DD5317-8462-4B40-834C-9CE1B0C9940C}" type="parTrans" cxnId="{2925A2BD-F537-4685-A5A5-1227399697E3}">
      <dgm:prSet/>
      <dgm:spPr/>
      <dgm:t>
        <a:bodyPr/>
        <a:lstStyle/>
        <a:p>
          <a:endParaRPr lang="en-GB"/>
        </a:p>
      </dgm:t>
    </dgm:pt>
    <dgm:pt modelId="{2DAB995D-33F5-4CDB-B0FD-68A7DD4DD50A}" type="sibTrans" cxnId="{2925A2BD-F537-4685-A5A5-1227399697E3}">
      <dgm:prSet/>
      <dgm:spPr/>
      <dgm:t>
        <a:bodyPr/>
        <a:lstStyle/>
        <a:p>
          <a:endParaRPr lang="en-GB"/>
        </a:p>
      </dgm:t>
    </dgm:pt>
    <dgm:pt modelId="{DA88CFCA-0E12-48D3-A1D1-BEB9FFA107AB}">
      <dgm:prSet phldrT="[Text]"/>
      <dgm:spPr/>
      <dgm:t>
        <a:bodyPr/>
        <a:lstStyle/>
        <a:p>
          <a:r>
            <a:rPr lang="en-GB" dirty="0"/>
            <a:t>TTI TT </a:t>
          </a:r>
          <a:r>
            <a:rPr lang="en-GB" dirty="0" err="1"/>
            <a:t>hakkında</a:t>
          </a:r>
          <a:r>
            <a:rPr lang="en-GB" dirty="0"/>
            <a:t> </a:t>
          </a:r>
          <a:r>
            <a:rPr lang="en-GB" dirty="0" err="1"/>
            <a:t>bilgiler</a:t>
          </a:r>
          <a:r>
            <a:rPr lang="en-GB" dirty="0"/>
            <a:t> (</a:t>
          </a:r>
          <a:r>
            <a:rPr lang="en-GB" dirty="0" err="1"/>
            <a:t>kayıtlar</a:t>
          </a:r>
          <a:r>
            <a:rPr lang="en-GB" dirty="0"/>
            <a:t>, </a:t>
          </a:r>
          <a:r>
            <a:rPr lang="en-GB" dirty="0" err="1"/>
            <a:t>faaliyetler</a:t>
          </a:r>
          <a:r>
            <a:rPr lang="en-GB" dirty="0"/>
            <a:t>,</a:t>
          </a:r>
          <a:r>
            <a:rPr lang="tr-TR" dirty="0"/>
            <a:t> </a:t>
          </a:r>
          <a:r>
            <a:rPr lang="en-GB" dirty="0"/>
            <a:t>TTI-TTI </a:t>
          </a:r>
          <a:r>
            <a:rPr lang="en-GB" dirty="0" err="1"/>
            <a:t>projeleri</a:t>
          </a:r>
          <a:r>
            <a:rPr lang="en-GB" dirty="0"/>
            <a:t>, </a:t>
          </a:r>
          <a:r>
            <a:rPr lang="tr-TR" dirty="0"/>
            <a:t>aday öğretmen sayısı</a:t>
          </a:r>
          <a:r>
            <a:rPr lang="en-GB" dirty="0"/>
            <a:t>), </a:t>
          </a:r>
          <a:r>
            <a:rPr lang="en-GB" dirty="0" err="1"/>
            <a:t>yerel</a:t>
          </a:r>
          <a:r>
            <a:rPr lang="en-GB" dirty="0"/>
            <a:t> ve </a:t>
          </a:r>
          <a:r>
            <a:rPr lang="en-GB" dirty="0" err="1"/>
            <a:t>merkezi</a:t>
          </a:r>
          <a:r>
            <a:rPr lang="tr-TR" dirty="0"/>
            <a:t> </a:t>
          </a:r>
          <a:r>
            <a:rPr lang="en-GB" dirty="0" err="1"/>
            <a:t>anketler</a:t>
          </a:r>
          <a:r>
            <a:rPr lang="tr-TR" dirty="0"/>
            <a:t>le mevcut durumun tespiti ve </a:t>
          </a:r>
          <a:r>
            <a:rPr lang="en-GB" dirty="0"/>
            <a:t> </a:t>
          </a:r>
          <a:r>
            <a:rPr lang="en-GB" dirty="0" err="1"/>
            <a:t>izle</a:t>
          </a:r>
          <a:r>
            <a:rPr lang="tr-TR" dirty="0"/>
            <a:t>n</a:t>
          </a:r>
          <a:r>
            <a:rPr lang="en-GB" dirty="0"/>
            <a:t>me</a:t>
          </a:r>
          <a:r>
            <a:rPr lang="tr-TR" dirty="0"/>
            <a:t>si</a:t>
          </a:r>
          <a:endParaRPr lang="en-GB" dirty="0"/>
        </a:p>
      </dgm:t>
    </dgm:pt>
    <dgm:pt modelId="{BF28C1DE-127A-417C-904F-B6AC4A975D2E}" type="parTrans" cxnId="{5FFA1767-A09D-4F9C-B208-54F53A47BFBA}">
      <dgm:prSet/>
      <dgm:spPr/>
      <dgm:t>
        <a:bodyPr/>
        <a:lstStyle/>
        <a:p>
          <a:endParaRPr lang="en-GB"/>
        </a:p>
      </dgm:t>
    </dgm:pt>
    <dgm:pt modelId="{364D6F78-EF37-4213-9FEE-DF0BDCEBEABE}" type="sibTrans" cxnId="{5FFA1767-A09D-4F9C-B208-54F53A47BFBA}">
      <dgm:prSet/>
      <dgm:spPr/>
      <dgm:t>
        <a:bodyPr/>
        <a:lstStyle/>
        <a:p>
          <a:endParaRPr lang="en-GB"/>
        </a:p>
      </dgm:t>
    </dgm:pt>
    <dgm:pt modelId="{2CA74651-42B5-484E-B20D-56822B0F1EBB}" type="pres">
      <dgm:prSet presAssocID="{FD567B3A-CFE6-4FF9-8D92-E506AF546CE4}" presName="Name0" presStyleCnt="0">
        <dgm:presLayoutVars>
          <dgm:chMax val="7"/>
          <dgm:chPref val="7"/>
          <dgm:dir/>
        </dgm:presLayoutVars>
      </dgm:prSet>
      <dgm:spPr/>
      <dgm:t>
        <a:bodyPr/>
        <a:lstStyle/>
        <a:p>
          <a:endParaRPr lang="tr-TR"/>
        </a:p>
      </dgm:t>
    </dgm:pt>
    <dgm:pt modelId="{8B3B7129-47CA-493C-A251-4DB99AABD805}" type="pres">
      <dgm:prSet presAssocID="{FD567B3A-CFE6-4FF9-8D92-E506AF546CE4}" presName="Name1" presStyleCnt="0"/>
      <dgm:spPr/>
    </dgm:pt>
    <dgm:pt modelId="{90B7D34D-7F1A-4495-BF81-2D9B0031D24F}" type="pres">
      <dgm:prSet presAssocID="{FD567B3A-CFE6-4FF9-8D92-E506AF546CE4}" presName="cycle" presStyleCnt="0"/>
      <dgm:spPr/>
    </dgm:pt>
    <dgm:pt modelId="{8E7E3CE1-8595-4807-AAC1-8F1F0A40E2B9}" type="pres">
      <dgm:prSet presAssocID="{FD567B3A-CFE6-4FF9-8D92-E506AF546CE4}" presName="srcNode" presStyleLbl="node1" presStyleIdx="0" presStyleCnt="5"/>
      <dgm:spPr/>
    </dgm:pt>
    <dgm:pt modelId="{CE449B59-D65B-4F13-9BD6-DE285C85ADF2}" type="pres">
      <dgm:prSet presAssocID="{FD567B3A-CFE6-4FF9-8D92-E506AF546CE4}" presName="conn" presStyleLbl="parChTrans1D2" presStyleIdx="0" presStyleCnt="1"/>
      <dgm:spPr/>
      <dgm:t>
        <a:bodyPr/>
        <a:lstStyle/>
        <a:p>
          <a:endParaRPr lang="tr-TR"/>
        </a:p>
      </dgm:t>
    </dgm:pt>
    <dgm:pt modelId="{3E3A24B1-842D-45FE-8116-BE0F4D5495A5}" type="pres">
      <dgm:prSet presAssocID="{FD567B3A-CFE6-4FF9-8D92-E506AF546CE4}" presName="extraNode" presStyleLbl="node1" presStyleIdx="0" presStyleCnt="5"/>
      <dgm:spPr/>
    </dgm:pt>
    <dgm:pt modelId="{91CA9AFA-CDFE-4203-9FF6-7ACA468D2D3F}" type="pres">
      <dgm:prSet presAssocID="{FD567B3A-CFE6-4FF9-8D92-E506AF546CE4}" presName="dstNode" presStyleLbl="node1" presStyleIdx="0" presStyleCnt="5"/>
      <dgm:spPr/>
    </dgm:pt>
    <dgm:pt modelId="{C8808EFF-7330-403A-BF9B-94F5A3DAF6AE}" type="pres">
      <dgm:prSet presAssocID="{356EFE9D-77A9-47F8-B906-4C5CDF0D9AA2}" presName="text_1" presStyleLbl="node1" presStyleIdx="0" presStyleCnt="5">
        <dgm:presLayoutVars>
          <dgm:bulletEnabled val="1"/>
        </dgm:presLayoutVars>
      </dgm:prSet>
      <dgm:spPr/>
      <dgm:t>
        <a:bodyPr/>
        <a:lstStyle/>
        <a:p>
          <a:endParaRPr lang="tr-TR"/>
        </a:p>
      </dgm:t>
    </dgm:pt>
    <dgm:pt modelId="{63C14E97-CF5D-4A4B-8A6E-8274F7C49543}" type="pres">
      <dgm:prSet presAssocID="{356EFE9D-77A9-47F8-B906-4C5CDF0D9AA2}" presName="accent_1" presStyleCnt="0"/>
      <dgm:spPr/>
    </dgm:pt>
    <dgm:pt modelId="{8F91D613-94C3-4874-A0EB-872AA9EC5C18}" type="pres">
      <dgm:prSet presAssocID="{356EFE9D-77A9-47F8-B906-4C5CDF0D9AA2}" presName="accentRepeatNode" presStyleLbl="solidFgAcc1" presStyleIdx="0" presStyleCnt="5"/>
      <dgm:spPr/>
    </dgm:pt>
    <dgm:pt modelId="{A997C90D-548F-4B39-992E-CD4CD6535A52}" type="pres">
      <dgm:prSet presAssocID="{D1008FF1-B985-417D-A8FB-E6744771AEEF}" presName="text_2" presStyleLbl="node1" presStyleIdx="1" presStyleCnt="5">
        <dgm:presLayoutVars>
          <dgm:bulletEnabled val="1"/>
        </dgm:presLayoutVars>
      </dgm:prSet>
      <dgm:spPr/>
      <dgm:t>
        <a:bodyPr/>
        <a:lstStyle/>
        <a:p>
          <a:endParaRPr lang="tr-TR"/>
        </a:p>
      </dgm:t>
    </dgm:pt>
    <dgm:pt modelId="{6A4AA6C7-556D-45D7-AA95-928EE6E2BC9D}" type="pres">
      <dgm:prSet presAssocID="{D1008FF1-B985-417D-A8FB-E6744771AEEF}" presName="accent_2" presStyleCnt="0"/>
      <dgm:spPr/>
    </dgm:pt>
    <dgm:pt modelId="{1B861CD1-E859-4A5D-9366-AC666CDE11BA}" type="pres">
      <dgm:prSet presAssocID="{D1008FF1-B985-417D-A8FB-E6744771AEEF}" presName="accentRepeatNode" presStyleLbl="solidFgAcc1" presStyleIdx="1" presStyleCnt="5"/>
      <dgm:spPr/>
    </dgm:pt>
    <dgm:pt modelId="{CC5B5AE4-856B-4E8D-A0FF-F05B7D4EE212}" type="pres">
      <dgm:prSet presAssocID="{B33F6C42-AF4B-420B-8F13-D2CB7C182192}" presName="text_3" presStyleLbl="node1" presStyleIdx="2" presStyleCnt="5">
        <dgm:presLayoutVars>
          <dgm:bulletEnabled val="1"/>
        </dgm:presLayoutVars>
      </dgm:prSet>
      <dgm:spPr/>
      <dgm:t>
        <a:bodyPr/>
        <a:lstStyle/>
        <a:p>
          <a:endParaRPr lang="tr-TR"/>
        </a:p>
      </dgm:t>
    </dgm:pt>
    <dgm:pt modelId="{5008CC64-514B-4069-A0CB-594ABE7422FE}" type="pres">
      <dgm:prSet presAssocID="{B33F6C42-AF4B-420B-8F13-D2CB7C182192}" presName="accent_3" presStyleCnt="0"/>
      <dgm:spPr/>
    </dgm:pt>
    <dgm:pt modelId="{0850039E-2EB7-4AC1-9B7E-ABC77493920B}" type="pres">
      <dgm:prSet presAssocID="{B33F6C42-AF4B-420B-8F13-D2CB7C182192}" presName="accentRepeatNode" presStyleLbl="solidFgAcc1" presStyleIdx="2" presStyleCnt="5"/>
      <dgm:spPr/>
    </dgm:pt>
    <dgm:pt modelId="{1B8FEC91-3EAB-44A9-89B0-FA06DB6F10FC}" type="pres">
      <dgm:prSet presAssocID="{5EAC1690-0125-463F-96DE-DC4F890672CB}" presName="text_4" presStyleLbl="node1" presStyleIdx="3" presStyleCnt="5">
        <dgm:presLayoutVars>
          <dgm:bulletEnabled val="1"/>
        </dgm:presLayoutVars>
      </dgm:prSet>
      <dgm:spPr/>
      <dgm:t>
        <a:bodyPr/>
        <a:lstStyle/>
        <a:p>
          <a:endParaRPr lang="tr-TR"/>
        </a:p>
      </dgm:t>
    </dgm:pt>
    <dgm:pt modelId="{2A5CBBC6-6B61-4B6A-AE9E-7F45E25A562F}" type="pres">
      <dgm:prSet presAssocID="{5EAC1690-0125-463F-96DE-DC4F890672CB}" presName="accent_4" presStyleCnt="0"/>
      <dgm:spPr/>
    </dgm:pt>
    <dgm:pt modelId="{4329B524-6A7A-4CD2-B52B-83A8DE76F133}" type="pres">
      <dgm:prSet presAssocID="{5EAC1690-0125-463F-96DE-DC4F890672CB}" presName="accentRepeatNode" presStyleLbl="solidFgAcc1" presStyleIdx="3" presStyleCnt="5"/>
      <dgm:spPr/>
    </dgm:pt>
    <dgm:pt modelId="{067D037E-FCE8-4639-8044-B3336A0166C6}" type="pres">
      <dgm:prSet presAssocID="{DA88CFCA-0E12-48D3-A1D1-BEB9FFA107AB}" presName="text_5" presStyleLbl="node1" presStyleIdx="4" presStyleCnt="5">
        <dgm:presLayoutVars>
          <dgm:bulletEnabled val="1"/>
        </dgm:presLayoutVars>
      </dgm:prSet>
      <dgm:spPr/>
      <dgm:t>
        <a:bodyPr/>
        <a:lstStyle/>
        <a:p>
          <a:endParaRPr lang="tr-TR"/>
        </a:p>
      </dgm:t>
    </dgm:pt>
    <dgm:pt modelId="{5527F54F-4765-44A7-A514-3D92F1066A0E}" type="pres">
      <dgm:prSet presAssocID="{DA88CFCA-0E12-48D3-A1D1-BEB9FFA107AB}" presName="accent_5" presStyleCnt="0"/>
      <dgm:spPr/>
    </dgm:pt>
    <dgm:pt modelId="{6E670D4A-3F03-4CEA-98D8-8BCA1538FF17}" type="pres">
      <dgm:prSet presAssocID="{DA88CFCA-0E12-48D3-A1D1-BEB9FFA107AB}" presName="accentRepeatNode" presStyleLbl="solidFgAcc1" presStyleIdx="4" presStyleCnt="5"/>
      <dgm:spPr/>
    </dgm:pt>
  </dgm:ptLst>
  <dgm:cxnLst>
    <dgm:cxn modelId="{12B36392-0715-4705-9A29-3D928B004838}" srcId="{FD567B3A-CFE6-4FF9-8D92-E506AF546CE4}" destId="{356EFE9D-77A9-47F8-B906-4C5CDF0D9AA2}" srcOrd="0" destOrd="0" parTransId="{DA5F041E-A98E-4FAC-B9AD-00E01D74FD3F}" sibTransId="{463E4A83-9A0D-4D29-A606-3FC7D3AD49AF}"/>
    <dgm:cxn modelId="{628B9C75-3687-4D9C-8DDA-6683528F3461}" srcId="{FD567B3A-CFE6-4FF9-8D92-E506AF546CE4}" destId="{D1008FF1-B985-417D-A8FB-E6744771AEEF}" srcOrd="1" destOrd="0" parTransId="{5F6559E6-4DBA-44EB-A511-232AD2B5D015}" sibTransId="{38A1B873-F7C0-46A3-8A8F-06FADB24E011}"/>
    <dgm:cxn modelId="{4237BDB9-92BB-4B0B-80C9-E4FC898B5A45}" type="presOf" srcId="{FD567B3A-CFE6-4FF9-8D92-E506AF546CE4}" destId="{2CA74651-42B5-484E-B20D-56822B0F1EBB}" srcOrd="0" destOrd="0" presId="urn:microsoft.com/office/officeart/2008/layout/VerticalCurvedList"/>
    <dgm:cxn modelId="{0DBD808A-C83B-4667-99BE-B7496BFC0F39}" type="presOf" srcId="{B33F6C42-AF4B-420B-8F13-D2CB7C182192}" destId="{CC5B5AE4-856B-4E8D-A0FF-F05B7D4EE212}" srcOrd="0" destOrd="0" presId="urn:microsoft.com/office/officeart/2008/layout/VerticalCurvedList"/>
    <dgm:cxn modelId="{2DAD87AB-AEAD-436F-84B5-598DCD411D24}" type="presOf" srcId="{356EFE9D-77A9-47F8-B906-4C5CDF0D9AA2}" destId="{C8808EFF-7330-403A-BF9B-94F5A3DAF6AE}" srcOrd="0" destOrd="0" presId="urn:microsoft.com/office/officeart/2008/layout/VerticalCurvedList"/>
    <dgm:cxn modelId="{D98C5FE1-5EFC-465F-B6A7-8FE4BEC347DF}" type="presOf" srcId="{DA88CFCA-0E12-48D3-A1D1-BEB9FFA107AB}" destId="{067D037E-FCE8-4639-8044-B3336A0166C6}" srcOrd="0" destOrd="0" presId="urn:microsoft.com/office/officeart/2008/layout/VerticalCurvedList"/>
    <dgm:cxn modelId="{43B28647-0AA2-4287-9495-9E526667CD79}" type="presOf" srcId="{D1008FF1-B985-417D-A8FB-E6744771AEEF}" destId="{A997C90D-548F-4B39-992E-CD4CD6535A52}" srcOrd="0" destOrd="0" presId="urn:microsoft.com/office/officeart/2008/layout/VerticalCurvedList"/>
    <dgm:cxn modelId="{2925A2BD-F537-4685-A5A5-1227399697E3}" srcId="{FD567B3A-CFE6-4FF9-8D92-E506AF546CE4}" destId="{5EAC1690-0125-463F-96DE-DC4F890672CB}" srcOrd="3" destOrd="0" parTransId="{08DD5317-8462-4B40-834C-9CE1B0C9940C}" sibTransId="{2DAB995D-33F5-4CDB-B0FD-68A7DD4DD50A}"/>
    <dgm:cxn modelId="{6E914FEA-910F-4867-B584-89A6F4904F23}" type="presOf" srcId="{5EAC1690-0125-463F-96DE-DC4F890672CB}" destId="{1B8FEC91-3EAB-44A9-89B0-FA06DB6F10FC}" srcOrd="0" destOrd="0" presId="urn:microsoft.com/office/officeart/2008/layout/VerticalCurvedList"/>
    <dgm:cxn modelId="{D24310E9-561E-44BD-B664-E90EEE66F841}" srcId="{FD567B3A-CFE6-4FF9-8D92-E506AF546CE4}" destId="{B33F6C42-AF4B-420B-8F13-D2CB7C182192}" srcOrd="2" destOrd="0" parTransId="{E75D5262-DE8E-41FB-8E31-A726806CEB87}" sibTransId="{3EFC3A14-2C8E-4BB8-BE5D-F89F22B973D9}"/>
    <dgm:cxn modelId="{5FFA1767-A09D-4F9C-B208-54F53A47BFBA}" srcId="{FD567B3A-CFE6-4FF9-8D92-E506AF546CE4}" destId="{DA88CFCA-0E12-48D3-A1D1-BEB9FFA107AB}" srcOrd="4" destOrd="0" parTransId="{BF28C1DE-127A-417C-904F-B6AC4A975D2E}" sibTransId="{364D6F78-EF37-4213-9FEE-DF0BDCEBEABE}"/>
    <dgm:cxn modelId="{420846F7-FE67-4236-BF86-4E00B4D6205E}" type="presOf" srcId="{463E4A83-9A0D-4D29-A606-3FC7D3AD49AF}" destId="{CE449B59-D65B-4F13-9BD6-DE285C85ADF2}" srcOrd="0" destOrd="0" presId="urn:microsoft.com/office/officeart/2008/layout/VerticalCurvedList"/>
    <dgm:cxn modelId="{D86D5D18-AAE7-4EC6-8E7E-21AF87285186}" type="presParOf" srcId="{2CA74651-42B5-484E-B20D-56822B0F1EBB}" destId="{8B3B7129-47CA-493C-A251-4DB99AABD805}" srcOrd="0" destOrd="0" presId="urn:microsoft.com/office/officeart/2008/layout/VerticalCurvedList"/>
    <dgm:cxn modelId="{6F76F598-C38E-4742-A872-C157ECBA0C6A}" type="presParOf" srcId="{8B3B7129-47CA-493C-A251-4DB99AABD805}" destId="{90B7D34D-7F1A-4495-BF81-2D9B0031D24F}" srcOrd="0" destOrd="0" presId="urn:microsoft.com/office/officeart/2008/layout/VerticalCurvedList"/>
    <dgm:cxn modelId="{9DB2A81B-C071-4283-A819-D0B832C8753E}" type="presParOf" srcId="{90B7D34D-7F1A-4495-BF81-2D9B0031D24F}" destId="{8E7E3CE1-8595-4807-AAC1-8F1F0A40E2B9}" srcOrd="0" destOrd="0" presId="urn:microsoft.com/office/officeart/2008/layout/VerticalCurvedList"/>
    <dgm:cxn modelId="{498CA64A-8D73-4699-8189-F5FFCA57A411}" type="presParOf" srcId="{90B7D34D-7F1A-4495-BF81-2D9B0031D24F}" destId="{CE449B59-D65B-4F13-9BD6-DE285C85ADF2}" srcOrd="1" destOrd="0" presId="urn:microsoft.com/office/officeart/2008/layout/VerticalCurvedList"/>
    <dgm:cxn modelId="{138F560C-5CCB-4F8B-B099-2DFD5F7ACEE8}" type="presParOf" srcId="{90B7D34D-7F1A-4495-BF81-2D9B0031D24F}" destId="{3E3A24B1-842D-45FE-8116-BE0F4D5495A5}" srcOrd="2" destOrd="0" presId="urn:microsoft.com/office/officeart/2008/layout/VerticalCurvedList"/>
    <dgm:cxn modelId="{943D2E21-1FCE-46AC-B3D0-9541DCA51690}" type="presParOf" srcId="{90B7D34D-7F1A-4495-BF81-2D9B0031D24F}" destId="{91CA9AFA-CDFE-4203-9FF6-7ACA468D2D3F}" srcOrd="3" destOrd="0" presId="urn:microsoft.com/office/officeart/2008/layout/VerticalCurvedList"/>
    <dgm:cxn modelId="{68D25B45-BFE7-4260-91E7-70345862B171}" type="presParOf" srcId="{8B3B7129-47CA-493C-A251-4DB99AABD805}" destId="{C8808EFF-7330-403A-BF9B-94F5A3DAF6AE}" srcOrd="1" destOrd="0" presId="urn:microsoft.com/office/officeart/2008/layout/VerticalCurvedList"/>
    <dgm:cxn modelId="{6EABA3F2-1422-4101-9E64-5FC22662DC82}" type="presParOf" srcId="{8B3B7129-47CA-493C-A251-4DB99AABD805}" destId="{63C14E97-CF5D-4A4B-8A6E-8274F7C49543}" srcOrd="2" destOrd="0" presId="urn:microsoft.com/office/officeart/2008/layout/VerticalCurvedList"/>
    <dgm:cxn modelId="{164F3604-B869-48FE-881D-8C496B4A5BC9}" type="presParOf" srcId="{63C14E97-CF5D-4A4B-8A6E-8274F7C49543}" destId="{8F91D613-94C3-4874-A0EB-872AA9EC5C18}" srcOrd="0" destOrd="0" presId="urn:microsoft.com/office/officeart/2008/layout/VerticalCurvedList"/>
    <dgm:cxn modelId="{F84BEFC6-A1C3-45B4-B3E7-C668863D8BFA}" type="presParOf" srcId="{8B3B7129-47CA-493C-A251-4DB99AABD805}" destId="{A997C90D-548F-4B39-992E-CD4CD6535A52}" srcOrd="3" destOrd="0" presId="urn:microsoft.com/office/officeart/2008/layout/VerticalCurvedList"/>
    <dgm:cxn modelId="{5D7C0024-0806-4C5B-9DC2-C8FB944532E4}" type="presParOf" srcId="{8B3B7129-47CA-493C-A251-4DB99AABD805}" destId="{6A4AA6C7-556D-45D7-AA95-928EE6E2BC9D}" srcOrd="4" destOrd="0" presId="urn:microsoft.com/office/officeart/2008/layout/VerticalCurvedList"/>
    <dgm:cxn modelId="{2B61EDB2-8E82-4789-9B77-8C30025F5585}" type="presParOf" srcId="{6A4AA6C7-556D-45D7-AA95-928EE6E2BC9D}" destId="{1B861CD1-E859-4A5D-9366-AC666CDE11BA}" srcOrd="0" destOrd="0" presId="urn:microsoft.com/office/officeart/2008/layout/VerticalCurvedList"/>
    <dgm:cxn modelId="{4C5185A9-8DE5-4EEF-9164-FEFD79C53D89}" type="presParOf" srcId="{8B3B7129-47CA-493C-A251-4DB99AABD805}" destId="{CC5B5AE4-856B-4E8D-A0FF-F05B7D4EE212}" srcOrd="5" destOrd="0" presId="urn:microsoft.com/office/officeart/2008/layout/VerticalCurvedList"/>
    <dgm:cxn modelId="{6D16F5D2-6167-49C9-8A76-E85036B3AC87}" type="presParOf" srcId="{8B3B7129-47CA-493C-A251-4DB99AABD805}" destId="{5008CC64-514B-4069-A0CB-594ABE7422FE}" srcOrd="6" destOrd="0" presId="urn:microsoft.com/office/officeart/2008/layout/VerticalCurvedList"/>
    <dgm:cxn modelId="{FBBD5FE7-58D4-4A0F-B372-F4FC66612EB0}" type="presParOf" srcId="{5008CC64-514B-4069-A0CB-594ABE7422FE}" destId="{0850039E-2EB7-4AC1-9B7E-ABC77493920B}" srcOrd="0" destOrd="0" presId="urn:microsoft.com/office/officeart/2008/layout/VerticalCurvedList"/>
    <dgm:cxn modelId="{AC72C379-40CE-4131-9B49-36FB9BB3DA5B}" type="presParOf" srcId="{8B3B7129-47CA-493C-A251-4DB99AABD805}" destId="{1B8FEC91-3EAB-44A9-89B0-FA06DB6F10FC}" srcOrd="7" destOrd="0" presId="urn:microsoft.com/office/officeart/2008/layout/VerticalCurvedList"/>
    <dgm:cxn modelId="{E7D7D386-A2C3-4D10-9FA1-9BBBEE3B8D92}" type="presParOf" srcId="{8B3B7129-47CA-493C-A251-4DB99AABD805}" destId="{2A5CBBC6-6B61-4B6A-AE9E-7F45E25A562F}" srcOrd="8" destOrd="0" presId="urn:microsoft.com/office/officeart/2008/layout/VerticalCurvedList"/>
    <dgm:cxn modelId="{C97D11D3-6AAE-4788-8D61-1CE0FE356EF8}" type="presParOf" srcId="{2A5CBBC6-6B61-4B6A-AE9E-7F45E25A562F}" destId="{4329B524-6A7A-4CD2-B52B-83A8DE76F133}" srcOrd="0" destOrd="0" presId="urn:microsoft.com/office/officeart/2008/layout/VerticalCurvedList"/>
    <dgm:cxn modelId="{87DF53FC-2B11-49CF-AB56-E8EF3566468C}" type="presParOf" srcId="{8B3B7129-47CA-493C-A251-4DB99AABD805}" destId="{067D037E-FCE8-4639-8044-B3336A0166C6}" srcOrd="9" destOrd="0" presId="urn:microsoft.com/office/officeart/2008/layout/VerticalCurvedList"/>
    <dgm:cxn modelId="{FFEF30AE-C66F-4E61-B84C-1E4247731873}" type="presParOf" srcId="{8B3B7129-47CA-493C-A251-4DB99AABD805}" destId="{5527F54F-4765-44A7-A514-3D92F1066A0E}" srcOrd="10" destOrd="0" presId="urn:microsoft.com/office/officeart/2008/layout/VerticalCurvedList"/>
    <dgm:cxn modelId="{77416063-0BC4-418C-A9A5-CE759B8D0B03}" type="presParOf" srcId="{5527F54F-4765-44A7-A514-3D92F1066A0E}" destId="{6E670D4A-3F03-4CEA-98D8-8BCA1538FF1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20EC89-C5D0-4AC7-8E27-ACB4A6E18C7A}" type="doc">
      <dgm:prSet loTypeId="urn:microsoft.com/office/officeart/2009/3/layout/StepUpProcess" loCatId="process" qsTypeId="urn:microsoft.com/office/officeart/2005/8/quickstyle/simple2" qsCatId="simple" csTypeId="urn:microsoft.com/office/officeart/2005/8/colors/accent4_1" csCatId="accent4" phldr="1"/>
      <dgm:spPr/>
      <dgm:t>
        <a:bodyPr/>
        <a:lstStyle/>
        <a:p>
          <a:endParaRPr lang="tr-TR"/>
        </a:p>
      </dgm:t>
    </dgm:pt>
    <dgm:pt modelId="{FD4FF3FC-BDEC-42E3-9C10-1361EFCE6171}">
      <dgm:prSet phldrT="[Metin]"/>
      <dgm:spPr/>
      <dgm:t>
        <a:bodyPr/>
        <a:lstStyle/>
        <a:p>
          <a:r>
            <a:rPr lang="tr-TR" dirty="0" smtClean="0"/>
            <a:t>Öncelikli temalar</a:t>
          </a:r>
          <a:endParaRPr lang="tr-TR" dirty="0"/>
        </a:p>
      </dgm:t>
    </dgm:pt>
    <dgm:pt modelId="{B836F01A-7BFE-4C98-9CFD-42C5B72DC79F}" type="parTrans" cxnId="{D0CD2588-8F45-417C-8297-6C3181038B2B}">
      <dgm:prSet/>
      <dgm:spPr/>
      <dgm:t>
        <a:bodyPr/>
        <a:lstStyle/>
        <a:p>
          <a:endParaRPr lang="tr-TR"/>
        </a:p>
      </dgm:t>
    </dgm:pt>
    <dgm:pt modelId="{C7F19AE3-289A-4BC0-9973-45CADE20C8EB}" type="sibTrans" cxnId="{D0CD2588-8F45-417C-8297-6C3181038B2B}">
      <dgm:prSet/>
      <dgm:spPr/>
      <dgm:t>
        <a:bodyPr/>
        <a:lstStyle/>
        <a:p>
          <a:endParaRPr lang="tr-TR"/>
        </a:p>
      </dgm:t>
    </dgm:pt>
    <dgm:pt modelId="{5E9A09E4-4844-42E9-869F-6F908A558972}">
      <dgm:prSet phldrT="[Metin]"/>
      <dgm:spPr/>
      <dgm:t>
        <a:bodyPr/>
        <a:lstStyle/>
        <a:p>
          <a:r>
            <a:rPr lang="tr-TR" dirty="0" smtClean="0"/>
            <a:t>Yabancı Dil Eğitimi</a:t>
          </a:r>
          <a:endParaRPr lang="tr-TR" dirty="0"/>
        </a:p>
      </dgm:t>
    </dgm:pt>
    <dgm:pt modelId="{8F011ECB-BBCF-4877-9640-3F01ED752186}" type="parTrans" cxnId="{5A8600BF-0B1E-4179-B2AB-DAC33613272B}">
      <dgm:prSet/>
      <dgm:spPr/>
      <dgm:t>
        <a:bodyPr/>
        <a:lstStyle/>
        <a:p>
          <a:endParaRPr lang="tr-TR"/>
        </a:p>
      </dgm:t>
    </dgm:pt>
    <dgm:pt modelId="{4964F320-1949-4BAC-89B6-9F0B433EE5B8}" type="sibTrans" cxnId="{5A8600BF-0B1E-4179-B2AB-DAC33613272B}">
      <dgm:prSet/>
      <dgm:spPr/>
      <dgm:t>
        <a:bodyPr/>
        <a:lstStyle/>
        <a:p>
          <a:endParaRPr lang="tr-TR"/>
        </a:p>
      </dgm:t>
    </dgm:pt>
    <dgm:pt modelId="{10265BAD-0D6F-4F90-9839-B13DA460A53C}">
      <dgm:prSet phldrT="[Metin]"/>
      <dgm:spPr/>
      <dgm:t>
        <a:bodyPr/>
        <a:lstStyle/>
        <a:p>
          <a:r>
            <a:rPr lang="tr-TR" dirty="0" smtClean="0"/>
            <a:t>Tasarım Beceri Atölyeleri</a:t>
          </a:r>
          <a:endParaRPr lang="tr-TR" dirty="0"/>
        </a:p>
      </dgm:t>
    </dgm:pt>
    <dgm:pt modelId="{879B4A4F-1DD9-4987-903E-03AC0641A4B0}" type="parTrans" cxnId="{7AA4A737-5DFC-4396-868A-E746D8CD8A4B}">
      <dgm:prSet/>
      <dgm:spPr/>
      <dgm:t>
        <a:bodyPr/>
        <a:lstStyle/>
        <a:p>
          <a:endParaRPr lang="tr-TR"/>
        </a:p>
      </dgm:t>
    </dgm:pt>
    <dgm:pt modelId="{2652E8B5-7484-42B5-87DA-D21A3513BF81}" type="sibTrans" cxnId="{7AA4A737-5DFC-4396-868A-E746D8CD8A4B}">
      <dgm:prSet/>
      <dgm:spPr/>
      <dgm:t>
        <a:bodyPr/>
        <a:lstStyle/>
        <a:p>
          <a:endParaRPr lang="tr-TR"/>
        </a:p>
      </dgm:t>
    </dgm:pt>
    <dgm:pt modelId="{E2C252FF-E2FE-4DDC-B490-CA4B887985D2}">
      <dgm:prSet phldrT="[Metin]"/>
      <dgm:spPr/>
      <dgm:t>
        <a:bodyPr/>
        <a:lstStyle/>
        <a:p>
          <a:r>
            <a:rPr lang="tr-TR" dirty="0" smtClean="0"/>
            <a:t>Öğrenme Süreçlerinde Dijital İçerik ve Beceri Destekli Dönüşüm</a:t>
          </a:r>
          <a:endParaRPr lang="tr-TR" dirty="0"/>
        </a:p>
      </dgm:t>
    </dgm:pt>
    <dgm:pt modelId="{52592BA6-2AED-4889-916C-BF7674568126}" type="parTrans" cxnId="{0A991F2A-B679-46BF-B506-64C89D3C594F}">
      <dgm:prSet/>
      <dgm:spPr/>
      <dgm:t>
        <a:bodyPr/>
        <a:lstStyle/>
        <a:p>
          <a:endParaRPr lang="tr-TR"/>
        </a:p>
      </dgm:t>
    </dgm:pt>
    <dgm:pt modelId="{ADD08CBB-4401-4D77-81C0-43BE9A34BAA0}" type="sibTrans" cxnId="{0A991F2A-B679-46BF-B506-64C89D3C594F}">
      <dgm:prSet/>
      <dgm:spPr/>
      <dgm:t>
        <a:bodyPr/>
        <a:lstStyle/>
        <a:p>
          <a:endParaRPr lang="tr-TR"/>
        </a:p>
      </dgm:t>
    </dgm:pt>
    <dgm:pt modelId="{4F2A3B38-988E-477E-8413-560FD6639FE2}">
      <dgm:prSet phldrT="[Metin]"/>
      <dgm:spPr/>
      <dgm:t>
        <a:bodyPr/>
        <a:lstStyle/>
        <a:p>
          <a:r>
            <a:rPr lang="tr-TR" dirty="0" smtClean="0"/>
            <a:t>STEM Eğitimi</a:t>
          </a:r>
          <a:endParaRPr lang="tr-TR" dirty="0"/>
        </a:p>
      </dgm:t>
    </dgm:pt>
    <dgm:pt modelId="{4B10231E-D719-4D85-8254-24F31484B5EA}" type="parTrans" cxnId="{6C1ECB6A-3191-4DA2-A094-B079E0580D97}">
      <dgm:prSet/>
      <dgm:spPr/>
      <dgm:t>
        <a:bodyPr/>
        <a:lstStyle/>
        <a:p>
          <a:endParaRPr lang="tr-TR"/>
        </a:p>
      </dgm:t>
    </dgm:pt>
    <dgm:pt modelId="{DB50C884-0FAD-4AD3-9C61-7F8A43397EDA}" type="sibTrans" cxnId="{6C1ECB6A-3191-4DA2-A094-B079E0580D97}">
      <dgm:prSet/>
      <dgm:spPr/>
      <dgm:t>
        <a:bodyPr/>
        <a:lstStyle/>
        <a:p>
          <a:endParaRPr lang="tr-TR"/>
        </a:p>
      </dgm:t>
    </dgm:pt>
    <dgm:pt modelId="{6BC8B1FC-C964-4351-AC95-3558223398ED}">
      <dgm:prSet phldrT="[Metin]"/>
      <dgm:spPr/>
      <dgm:t>
        <a:bodyPr/>
        <a:lstStyle/>
        <a:p>
          <a:r>
            <a:rPr lang="tr-TR" dirty="0" smtClean="0"/>
            <a:t>Yenilikçi Uygulamalar</a:t>
          </a:r>
          <a:endParaRPr lang="tr-TR" dirty="0"/>
        </a:p>
      </dgm:t>
    </dgm:pt>
    <dgm:pt modelId="{583DA531-FA44-4374-AC34-4689E18E4DD0}" type="parTrans" cxnId="{687CC67E-1012-4C87-9236-F070FFBE8408}">
      <dgm:prSet/>
      <dgm:spPr/>
      <dgm:t>
        <a:bodyPr/>
        <a:lstStyle/>
        <a:p>
          <a:endParaRPr lang="tr-TR"/>
        </a:p>
      </dgm:t>
    </dgm:pt>
    <dgm:pt modelId="{00CB03B4-EFE3-46F5-83B8-49C85FD98BFA}" type="sibTrans" cxnId="{687CC67E-1012-4C87-9236-F070FFBE8408}">
      <dgm:prSet/>
      <dgm:spPr/>
      <dgm:t>
        <a:bodyPr/>
        <a:lstStyle/>
        <a:p>
          <a:endParaRPr lang="tr-TR"/>
        </a:p>
      </dgm:t>
    </dgm:pt>
    <dgm:pt modelId="{1A3F2C7E-D276-4CCD-AFE9-5F003F0715CD}" type="pres">
      <dgm:prSet presAssocID="{2120EC89-C5D0-4AC7-8E27-ACB4A6E18C7A}" presName="rootnode" presStyleCnt="0">
        <dgm:presLayoutVars>
          <dgm:chMax/>
          <dgm:chPref/>
          <dgm:dir/>
          <dgm:animLvl val="lvl"/>
        </dgm:presLayoutVars>
      </dgm:prSet>
      <dgm:spPr/>
      <dgm:t>
        <a:bodyPr/>
        <a:lstStyle/>
        <a:p>
          <a:endParaRPr lang="tr-TR"/>
        </a:p>
      </dgm:t>
    </dgm:pt>
    <dgm:pt modelId="{3AAE7E37-F269-4D7A-92CE-03F81BBAC292}" type="pres">
      <dgm:prSet presAssocID="{FD4FF3FC-BDEC-42E3-9C10-1361EFCE6171}" presName="composite" presStyleCnt="0"/>
      <dgm:spPr/>
    </dgm:pt>
    <dgm:pt modelId="{3A384547-4B9C-40B3-8F1B-6D8DE361E0A6}" type="pres">
      <dgm:prSet presAssocID="{FD4FF3FC-BDEC-42E3-9C10-1361EFCE6171}" presName="LShape" presStyleLbl="alignNode1" presStyleIdx="0" presStyleCnt="1"/>
      <dgm:spPr/>
    </dgm:pt>
    <dgm:pt modelId="{AE7ADC3C-52F6-4735-AF80-B4DF2CC9B4A9}" type="pres">
      <dgm:prSet presAssocID="{FD4FF3FC-BDEC-42E3-9C10-1361EFCE6171}" presName="ParentText" presStyleLbl="revTx" presStyleIdx="0" presStyleCnt="1">
        <dgm:presLayoutVars>
          <dgm:chMax val="0"/>
          <dgm:chPref val="0"/>
          <dgm:bulletEnabled val="1"/>
        </dgm:presLayoutVars>
      </dgm:prSet>
      <dgm:spPr/>
      <dgm:t>
        <a:bodyPr/>
        <a:lstStyle/>
        <a:p>
          <a:endParaRPr lang="tr-TR"/>
        </a:p>
      </dgm:t>
    </dgm:pt>
  </dgm:ptLst>
  <dgm:cxnLst>
    <dgm:cxn modelId="{7AA4A737-5DFC-4396-868A-E746D8CD8A4B}" srcId="{FD4FF3FC-BDEC-42E3-9C10-1361EFCE6171}" destId="{10265BAD-0D6F-4F90-9839-B13DA460A53C}" srcOrd="2" destOrd="0" parTransId="{879B4A4F-1DD9-4987-903E-03AC0641A4B0}" sibTransId="{2652E8B5-7484-42B5-87DA-D21A3513BF81}"/>
    <dgm:cxn modelId="{5A8600BF-0B1E-4179-B2AB-DAC33613272B}" srcId="{FD4FF3FC-BDEC-42E3-9C10-1361EFCE6171}" destId="{5E9A09E4-4844-42E9-869F-6F908A558972}" srcOrd="0" destOrd="0" parTransId="{8F011ECB-BBCF-4877-9640-3F01ED752186}" sibTransId="{4964F320-1949-4BAC-89B6-9F0B433EE5B8}"/>
    <dgm:cxn modelId="{CF608152-FC2C-4F21-B77F-A0B634C9AC63}" type="presOf" srcId="{E2C252FF-E2FE-4DDC-B490-CA4B887985D2}" destId="{AE7ADC3C-52F6-4735-AF80-B4DF2CC9B4A9}" srcOrd="0" destOrd="2" presId="urn:microsoft.com/office/officeart/2009/3/layout/StepUpProcess"/>
    <dgm:cxn modelId="{EAA3A0DD-3CC6-4773-9C9B-17F8FAD28BFE}" type="presOf" srcId="{2120EC89-C5D0-4AC7-8E27-ACB4A6E18C7A}" destId="{1A3F2C7E-D276-4CCD-AFE9-5F003F0715CD}" srcOrd="0" destOrd="0" presId="urn:microsoft.com/office/officeart/2009/3/layout/StepUpProcess"/>
    <dgm:cxn modelId="{E9840850-C2F4-43A9-9110-28ECA2D49DD2}" type="presOf" srcId="{6BC8B1FC-C964-4351-AC95-3558223398ED}" destId="{AE7ADC3C-52F6-4735-AF80-B4DF2CC9B4A9}" srcOrd="0" destOrd="5" presId="urn:microsoft.com/office/officeart/2009/3/layout/StepUpProcess"/>
    <dgm:cxn modelId="{7F9DD7C5-E204-44F0-BDF1-B341E838D7CC}" type="presOf" srcId="{5E9A09E4-4844-42E9-869F-6F908A558972}" destId="{AE7ADC3C-52F6-4735-AF80-B4DF2CC9B4A9}" srcOrd="0" destOrd="1" presId="urn:microsoft.com/office/officeart/2009/3/layout/StepUpProcess"/>
    <dgm:cxn modelId="{B6D894E0-38BD-4169-852B-D2FB28AD5B41}" type="presOf" srcId="{10265BAD-0D6F-4F90-9839-B13DA460A53C}" destId="{AE7ADC3C-52F6-4735-AF80-B4DF2CC9B4A9}" srcOrd="0" destOrd="3" presId="urn:microsoft.com/office/officeart/2009/3/layout/StepUpProcess"/>
    <dgm:cxn modelId="{6C1ECB6A-3191-4DA2-A094-B079E0580D97}" srcId="{FD4FF3FC-BDEC-42E3-9C10-1361EFCE6171}" destId="{4F2A3B38-988E-477E-8413-560FD6639FE2}" srcOrd="3" destOrd="0" parTransId="{4B10231E-D719-4D85-8254-24F31484B5EA}" sibTransId="{DB50C884-0FAD-4AD3-9C61-7F8A43397EDA}"/>
    <dgm:cxn modelId="{D0CD2588-8F45-417C-8297-6C3181038B2B}" srcId="{2120EC89-C5D0-4AC7-8E27-ACB4A6E18C7A}" destId="{FD4FF3FC-BDEC-42E3-9C10-1361EFCE6171}" srcOrd="0" destOrd="0" parTransId="{B836F01A-7BFE-4C98-9CFD-42C5B72DC79F}" sibTransId="{C7F19AE3-289A-4BC0-9973-45CADE20C8EB}"/>
    <dgm:cxn modelId="{FF792523-B53F-48B8-BDBC-EE73AFBDE485}" type="presOf" srcId="{FD4FF3FC-BDEC-42E3-9C10-1361EFCE6171}" destId="{AE7ADC3C-52F6-4735-AF80-B4DF2CC9B4A9}" srcOrd="0" destOrd="0" presId="urn:microsoft.com/office/officeart/2009/3/layout/StepUpProcess"/>
    <dgm:cxn modelId="{0A991F2A-B679-46BF-B506-64C89D3C594F}" srcId="{FD4FF3FC-BDEC-42E3-9C10-1361EFCE6171}" destId="{E2C252FF-E2FE-4DDC-B490-CA4B887985D2}" srcOrd="1" destOrd="0" parTransId="{52592BA6-2AED-4889-916C-BF7674568126}" sibTransId="{ADD08CBB-4401-4D77-81C0-43BE9A34BAA0}"/>
    <dgm:cxn modelId="{687CC67E-1012-4C87-9236-F070FFBE8408}" srcId="{FD4FF3FC-BDEC-42E3-9C10-1361EFCE6171}" destId="{6BC8B1FC-C964-4351-AC95-3558223398ED}" srcOrd="4" destOrd="0" parTransId="{583DA531-FA44-4374-AC34-4689E18E4DD0}" sibTransId="{00CB03B4-EFE3-46F5-83B8-49C85FD98BFA}"/>
    <dgm:cxn modelId="{0BA25654-D8E6-4F1A-9596-639EFF267C2F}" type="presOf" srcId="{4F2A3B38-988E-477E-8413-560FD6639FE2}" destId="{AE7ADC3C-52F6-4735-AF80-B4DF2CC9B4A9}" srcOrd="0" destOrd="4" presId="urn:microsoft.com/office/officeart/2009/3/layout/StepUpProcess"/>
    <dgm:cxn modelId="{9984FAA6-336C-453E-998C-2D10874ED557}" type="presParOf" srcId="{1A3F2C7E-D276-4CCD-AFE9-5F003F0715CD}" destId="{3AAE7E37-F269-4D7A-92CE-03F81BBAC292}" srcOrd="0" destOrd="0" presId="urn:microsoft.com/office/officeart/2009/3/layout/StepUpProcess"/>
    <dgm:cxn modelId="{3E1DC6EE-9812-4053-B59E-57CAB55533ED}" type="presParOf" srcId="{3AAE7E37-F269-4D7A-92CE-03F81BBAC292}" destId="{3A384547-4B9C-40B3-8F1B-6D8DE361E0A6}" srcOrd="0" destOrd="0" presId="urn:microsoft.com/office/officeart/2009/3/layout/StepUpProcess"/>
    <dgm:cxn modelId="{B9B82333-59DF-4F92-82FC-9228A7510507}" type="presParOf" srcId="{3AAE7E37-F269-4D7A-92CE-03F81BBAC292}" destId="{AE7ADC3C-52F6-4735-AF80-B4DF2CC9B4A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F384C-B72F-4389-B09B-DAA8AECDB475}" type="doc">
      <dgm:prSet loTypeId="urn:microsoft.com/office/officeart/2005/8/layout/venn1" loCatId="relationship" qsTypeId="urn:microsoft.com/office/officeart/2005/8/quickstyle/3d1" qsCatId="3D" csTypeId="urn:microsoft.com/office/officeart/2005/8/colors/colorful1" csCatId="colorful" phldr="1"/>
      <dgm:spPr/>
    </dgm:pt>
    <dgm:pt modelId="{6753238B-A62F-4598-AD11-22B443FE7CA9}">
      <dgm:prSet phldrT="[Metin]"/>
      <dgm:spPr/>
      <dgm:t>
        <a:bodyPr/>
        <a:lstStyle/>
        <a:p>
          <a:r>
            <a:rPr lang="tr-TR" dirty="0" smtClean="0"/>
            <a:t>Ulusal Araştırmalar</a:t>
          </a:r>
          <a:endParaRPr lang="tr-TR" dirty="0"/>
        </a:p>
      </dgm:t>
    </dgm:pt>
    <dgm:pt modelId="{A492D61D-FF55-4074-AC17-6E571FB99F5D}" type="parTrans" cxnId="{8688EFA4-49DA-4C1F-B3D9-DFB618B68BAF}">
      <dgm:prSet/>
      <dgm:spPr/>
      <dgm:t>
        <a:bodyPr/>
        <a:lstStyle/>
        <a:p>
          <a:endParaRPr lang="tr-TR"/>
        </a:p>
      </dgm:t>
    </dgm:pt>
    <dgm:pt modelId="{300EDF5E-1186-4E6E-94A9-7D9C6472D027}" type="sibTrans" cxnId="{8688EFA4-49DA-4C1F-B3D9-DFB618B68BAF}">
      <dgm:prSet/>
      <dgm:spPr/>
      <dgm:t>
        <a:bodyPr/>
        <a:lstStyle/>
        <a:p>
          <a:endParaRPr lang="tr-TR"/>
        </a:p>
      </dgm:t>
    </dgm:pt>
    <dgm:pt modelId="{9A2F3CC2-CC3B-4B46-95C2-53F3ACB1C8B2}">
      <dgm:prSet phldrT="[Metin]"/>
      <dgm:spPr/>
      <dgm:t>
        <a:bodyPr/>
        <a:lstStyle/>
        <a:p>
          <a:r>
            <a:rPr lang="tr-TR" dirty="0" smtClean="0"/>
            <a:t>Uluslararası Projeler</a:t>
          </a:r>
          <a:endParaRPr lang="tr-TR" dirty="0"/>
        </a:p>
      </dgm:t>
    </dgm:pt>
    <dgm:pt modelId="{04199400-CA3E-492C-9F84-13DD88A8A4F1}" type="parTrans" cxnId="{6547EF2E-29FB-48E4-BA40-71CA706AE402}">
      <dgm:prSet/>
      <dgm:spPr/>
      <dgm:t>
        <a:bodyPr/>
        <a:lstStyle/>
        <a:p>
          <a:endParaRPr lang="tr-TR"/>
        </a:p>
      </dgm:t>
    </dgm:pt>
    <dgm:pt modelId="{BC6E6305-ABCF-4579-BCCE-9B70E6D5703A}" type="sibTrans" cxnId="{6547EF2E-29FB-48E4-BA40-71CA706AE402}">
      <dgm:prSet/>
      <dgm:spPr/>
      <dgm:t>
        <a:bodyPr/>
        <a:lstStyle/>
        <a:p>
          <a:endParaRPr lang="tr-TR"/>
        </a:p>
      </dgm:t>
    </dgm:pt>
    <dgm:pt modelId="{794455AF-C46E-4B23-BEF7-FBC2FE82C5AE}">
      <dgm:prSet phldrT="[Metin]"/>
      <dgm:spPr/>
      <dgm:t>
        <a:bodyPr/>
        <a:lstStyle/>
        <a:p>
          <a:r>
            <a:rPr lang="tr-TR" dirty="0" smtClean="0"/>
            <a:t>Uluslararası Araştırmalar</a:t>
          </a:r>
          <a:endParaRPr lang="tr-TR" dirty="0"/>
        </a:p>
      </dgm:t>
    </dgm:pt>
    <dgm:pt modelId="{AEC25A9E-3DD0-4629-8497-2336A277680A}" type="parTrans" cxnId="{22308F19-800A-4931-8780-9C1637D10DF4}">
      <dgm:prSet/>
      <dgm:spPr/>
      <dgm:t>
        <a:bodyPr/>
        <a:lstStyle/>
        <a:p>
          <a:endParaRPr lang="tr-TR"/>
        </a:p>
      </dgm:t>
    </dgm:pt>
    <dgm:pt modelId="{36CA2DB4-E43B-4F7D-AA87-2C7F1F7A00A2}" type="sibTrans" cxnId="{22308F19-800A-4931-8780-9C1637D10DF4}">
      <dgm:prSet/>
      <dgm:spPr/>
      <dgm:t>
        <a:bodyPr/>
        <a:lstStyle/>
        <a:p>
          <a:endParaRPr lang="tr-TR"/>
        </a:p>
      </dgm:t>
    </dgm:pt>
    <dgm:pt modelId="{F26B3F86-3F81-4E8A-8941-87E2D95BD0D4}" type="pres">
      <dgm:prSet presAssocID="{DEFF384C-B72F-4389-B09B-DAA8AECDB475}" presName="compositeShape" presStyleCnt="0">
        <dgm:presLayoutVars>
          <dgm:chMax val="7"/>
          <dgm:dir/>
          <dgm:resizeHandles val="exact"/>
        </dgm:presLayoutVars>
      </dgm:prSet>
      <dgm:spPr/>
    </dgm:pt>
    <dgm:pt modelId="{31D12D51-3D69-4D8B-AB54-992DD458BBB5}" type="pres">
      <dgm:prSet presAssocID="{6753238B-A62F-4598-AD11-22B443FE7CA9}" presName="circ1" presStyleLbl="vennNode1" presStyleIdx="0" presStyleCnt="3"/>
      <dgm:spPr/>
      <dgm:t>
        <a:bodyPr/>
        <a:lstStyle/>
        <a:p>
          <a:endParaRPr lang="tr-TR"/>
        </a:p>
      </dgm:t>
    </dgm:pt>
    <dgm:pt modelId="{FB1622BD-CC1F-4EDB-AC32-02CDC9F9A0B5}" type="pres">
      <dgm:prSet presAssocID="{6753238B-A62F-4598-AD11-22B443FE7CA9}" presName="circ1Tx" presStyleLbl="revTx" presStyleIdx="0" presStyleCnt="0">
        <dgm:presLayoutVars>
          <dgm:chMax val="0"/>
          <dgm:chPref val="0"/>
          <dgm:bulletEnabled val="1"/>
        </dgm:presLayoutVars>
      </dgm:prSet>
      <dgm:spPr/>
      <dgm:t>
        <a:bodyPr/>
        <a:lstStyle/>
        <a:p>
          <a:endParaRPr lang="tr-TR"/>
        </a:p>
      </dgm:t>
    </dgm:pt>
    <dgm:pt modelId="{413DC68B-5E81-446F-921A-72C7F52710EE}" type="pres">
      <dgm:prSet presAssocID="{9A2F3CC2-CC3B-4B46-95C2-53F3ACB1C8B2}" presName="circ2" presStyleLbl="vennNode1" presStyleIdx="1" presStyleCnt="3"/>
      <dgm:spPr/>
      <dgm:t>
        <a:bodyPr/>
        <a:lstStyle/>
        <a:p>
          <a:endParaRPr lang="tr-TR"/>
        </a:p>
      </dgm:t>
    </dgm:pt>
    <dgm:pt modelId="{A856F9DD-DFE2-4AE6-AECC-C446EC0A009D}" type="pres">
      <dgm:prSet presAssocID="{9A2F3CC2-CC3B-4B46-95C2-53F3ACB1C8B2}" presName="circ2Tx" presStyleLbl="revTx" presStyleIdx="0" presStyleCnt="0">
        <dgm:presLayoutVars>
          <dgm:chMax val="0"/>
          <dgm:chPref val="0"/>
          <dgm:bulletEnabled val="1"/>
        </dgm:presLayoutVars>
      </dgm:prSet>
      <dgm:spPr/>
      <dgm:t>
        <a:bodyPr/>
        <a:lstStyle/>
        <a:p>
          <a:endParaRPr lang="tr-TR"/>
        </a:p>
      </dgm:t>
    </dgm:pt>
    <dgm:pt modelId="{4DAC3B72-FB9C-451B-ABA0-42E8CBE7A826}" type="pres">
      <dgm:prSet presAssocID="{794455AF-C46E-4B23-BEF7-FBC2FE82C5AE}" presName="circ3" presStyleLbl="vennNode1" presStyleIdx="2" presStyleCnt="3"/>
      <dgm:spPr/>
      <dgm:t>
        <a:bodyPr/>
        <a:lstStyle/>
        <a:p>
          <a:endParaRPr lang="tr-TR"/>
        </a:p>
      </dgm:t>
    </dgm:pt>
    <dgm:pt modelId="{EEF1DCCB-0603-49CF-9C7A-8D7C69131523}" type="pres">
      <dgm:prSet presAssocID="{794455AF-C46E-4B23-BEF7-FBC2FE82C5AE}" presName="circ3Tx" presStyleLbl="revTx" presStyleIdx="0" presStyleCnt="0">
        <dgm:presLayoutVars>
          <dgm:chMax val="0"/>
          <dgm:chPref val="0"/>
          <dgm:bulletEnabled val="1"/>
        </dgm:presLayoutVars>
      </dgm:prSet>
      <dgm:spPr/>
      <dgm:t>
        <a:bodyPr/>
        <a:lstStyle/>
        <a:p>
          <a:endParaRPr lang="tr-TR"/>
        </a:p>
      </dgm:t>
    </dgm:pt>
  </dgm:ptLst>
  <dgm:cxnLst>
    <dgm:cxn modelId="{22308F19-800A-4931-8780-9C1637D10DF4}" srcId="{DEFF384C-B72F-4389-B09B-DAA8AECDB475}" destId="{794455AF-C46E-4B23-BEF7-FBC2FE82C5AE}" srcOrd="2" destOrd="0" parTransId="{AEC25A9E-3DD0-4629-8497-2336A277680A}" sibTransId="{36CA2DB4-E43B-4F7D-AA87-2C7F1F7A00A2}"/>
    <dgm:cxn modelId="{057F0095-4A77-4B9F-82AE-AF438613D8D0}" type="presOf" srcId="{6753238B-A62F-4598-AD11-22B443FE7CA9}" destId="{31D12D51-3D69-4D8B-AB54-992DD458BBB5}" srcOrd="0" destOrd="0" presId="urn:microsoft.com/office/officeart/2005/8/layout/venn1"/>
    <dgm:cxn modelId="{8688EFA4-49DA-4C1F-B3D9-DFB618B68BAF}" srcId="{DEFF384C-B72F-4389-B09B-DAA8AECDB475}" destId="{6753238B-A62F-4598-AD11-22B443FE7CA9}" srcOrd="0" destOrd="0" parTransId="{A492D61D-FF55-4074-AC17-6E571FB99F5D}" sibTransId="{300EDF5E-1186-4E6E-94A9-7D9C6472D027}"/>
    <dgm:cxn modelId="{1162B749-284C-4CB8-8BF0-F65EFA2FF28A}" type="presOf" srcId="{794455AF-C46E-4B23-BEF7-FBC2FE82C5AE}" destId="{EEF1DCCB-0603-49CF-9C7A-8D7C69131523}" srcOrd="1" destOrd="0" presId="urn:microsoft.com/office/officeart/2005/8/layout/venn1"/>
    <dgm:cxn modelId="{6547EF2E-29FB-48E4-BA40-71CA706AE402}" srcId="{DEFF384C-B72F-4389-B09B-DAA8AECDB475}" destId="{9A2F3CC2-CC3B-4B46-95C2-53F3ACB1C8B2}" srcOrd="1" destOrd="0" parTransId="{04199400-CA3E-492C-9F84-13DD88A8A4F1}" sibTransId="{BC6E6305-ABCF-4579-BCCE-9B70E6D5703A}"/>
    <dgm:cxn modelId="{D3A75B69-DAE1-4538-A251-CDD2AFDE9B9F}" type="presOf" srcId="{9A2F3CC2-CC3B-4B46-95C2-53F3ACB1C8B2}" destId="{A856F9DD-DFE2-4AE6-AECC-C446EC0A009D}" srcOrd="1" destOrd="0" presId="urn:microsoft.com/office/officeart/2005/8/layout/venn1"/>
    <dgm:cxn modelId="{ADF543D9-F3E5-4545-91BD-DD0619017783}" type="presOf" srcId="{794455AF-C46E-4B23-BEF7-FBC2FE82C5AE}" destId="{4DAC3B72-FB9C-451B-ABA0-42E8CBE7A826}" srcOrd="0" destOrd="0" presId="urn:microsoft.com/office/officeart/2005/8/layout/venn1"/>
    <dgm:cxn modelId="{FD96AE8A-0E9B-48B5-A8B4-21A1A6F64E16}" type="presOf" srcId="{DEFF384C-B72F-4389-B09B-DAA8AECDB475}" destId="{F26B3F86-3F81-4E8A-8941-87E2D95BD0D4}" srcOrd="0" destOrd="0" presId="urn:microsoft.com/office/officeart/2005/8/layout/venn1"/>
    <dgm:cxn modelId="{1907E3FA-4B7D-4962-B38D-04DC733985A3}" type="presOf" srcId="{6753238B-A62F-4598-AD11-22B443FE7CA9}" destId="{FB1622BD-CC1F-4EDB-AC32-02CDC9F9A0B5}" srcOrd="1" destOrd="0" presId="urn:microsoft.com/office/officeart/2005/8/layout/venn1"/>
    <dgm:cxn modelId="{D1DE9FA5-78F9-452E-96BC-6633B39977C8}" type="presOf" srcId="{9A2F3CC2-CC3B-4B46-95C2-53F3ACB1C8B2}" destId="{413DC68B-5E81-446F-921A-72C7F52710EE}" srcOrd="0" destOrd="0" presId="urn:microsoft.com/office/officeart/2005/8/layout/venn1"/>
    <dgm:cxn modelId="{7BBA21F7-69C8-424F-89ED-55EE425EB5DD}" type="presParOf" srcId="{F26B3F86-3F81-4E8A-8941-87E2D95BD0D4}" destId="{31D12D51-3D69-4D8B-AB54-992DD458BBB5}" srcOrd="0" destOrd="0" presId="urn:microsoft.com/office/officeart/2005/8/layout/venn1"/>
    <dgm:cxn modelId="{80A0F838-8FF3-41FF-A01D-A9EBA708891C}" type="presParOf" srcId="{F26B3F86-3F81-4E8A-8941-87E2D95BD0D4}" destId="{FB1622BD-CC1F-4EDB-AC32-02CDC9F9A0B5}" srcOrd="1" destOrd="0" presId="urn:microsoft.com/office/officeart/2005/8/layout/venn1"/>
    <dgm:cxn modelId="{B5F72EA8-AA77-42B5-8572-A0FB2C72C99A}" type="presParOf" srcId="{F26B3F86-3F81-4E8A-8941-87E2D95BD0D4}" destId="{413DC68B-5E81-446F-921A-72C7F52710EE}" srcOrd="2" destOrd="0" presId="urn:microsoft.com/office/officeart/2005/8/layout/venn1"/>
    <dgm:cxn modelId="{08DBE3CD-93BD-4DED-AF73-8E515DF011F5}" type="presParOf" srcId="{F26B3F86-3F81-4E8A-8941-87E2D95BD0D4}" destId="{A856F9DD-DFE2-4AE6-AECC-C446EC0A009D}" srcOrd="3" destOrd="0" presId="urn:microsoft.com/office/officeart/2005/8/layout/venn1"/>
    <dgm:cxn modelId="{9C9A7E6C-32F2-45C3-8D7E-CC1A26F95F5A}" type="presParOf" srcId="{F26B3F86-3F81-4E8A-8941-87E2D95BD0D4}" destId="{4DAC3B72-FB9C-451B-ABA0-42E8CBE7A826}" srcOrd="4" destOrd="0" presId="urn:microsoft.com/office/officeart/2005/8/layout/venn1"/>
    <dgm:cxn modelId="{AD4A03F0-6A61-4505-8BA5-48A8A8A5604B}" type="presParOf" srcId="{F26B3F86-3F81-4E8A-8941-87E2D95BD0D4}" destId="{EEF1DCCB-0603-49CF-9C7A-8D7C6913152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E8161C-7B73-164E-8EDF-9D58857D8C00}" type="doc">
      <dgm:prSet loTypeId="urn:microsoft.com/office/officeart/2008/layout/LinedList" loCatId="hierarchy" qsTypeId="urn:microsoft.com/office/officeart/2005/8/quickstyle/simple2" qsCatId="simple" csTypeId="urn:microsoft.com/office/officeart/2005/8/colors/accent1_2" csCatId="accent1" phldr="1"/>
      <dgm:spPr>
        <a:scene3d>
          <a:camera prst="orthographicFront"/>
          <a:lightRig rig="sunrise" dir="t"/>
        </a:scene3d>
      </dgm:spPr>
      <dgm:t>
        <a:bodyPr/>
        <a:lstStyle/>
        <a:p>
          <a:endParaRPr lang="tr-TR"/>
        </a:p>
      </dgm:t>
    </dgm:pt>
    <dgm:pt modelId="{0BAAB5A1-1E64-1746-B44F-4E23E04AEE90}">
      <dgm:prSet custT="1"/>
      <dgm:spPr>
        <a:sp3d>
          <a:bevelT prst="angle"/>
        </a:sp3d>
      </dgm:spPr>
      <dgm:t>
        <a:bodyPr anchor="ctr"/>
        <a:lstStyle/>
        <a:p>
          <a:pPr rtl="0"/>
          <a:r>
            <a:rPr lang="tr-TR" sz="2800" b="1" dirty="0" smtClean="0"/>
            <a:t>Yürütülen Projeler ve Uluslararası Çalışmalar</a:t>
          </a:r>
          <a:endParaRPr lang="tr-TR" sz="2800" dirty="0"/>
        </a:p>
      </dgm:t>
    </dgm:pt>
    <dgm:pt modelId="{70D8547A-F3EF-BC40-8175-5DE0C167AB9D}" type="parTrans" cxnId="{158C1F27-4AEF-5745-8BDF-0DED579FE5F2}">
      <dgm:prSet/>
      <dgm:spPr/>
      <dgm:t>
        <a:bodyPr/>
        <a:lstStyle/>
        <a:p>
          <a:endParaRPr lang="tr-TR"/>
        </a:p>
      </dgm:t>
    </dgm:pt>
    <dgm:pt modelId="{F886888A-7EB5-5043-9804-3CA39CB7582F}" type="sibTrans" cxnId="{158C1F27-4AEF-5745-8BDF-0DED579FE5F2}">
      <dgm:prSet/>
      <dgm:spPr/>
      <dgm:t>
        <a:bodyPr/>
        <a:lstStyle/>
        <a:p>
          <a:endParaRPr lang="tr-TR"/>
        </a:p>
      </dgm:t>
    </dgm:pt>
    <dgm:pt modelId="{F15C93F9-9824-DF48-A4B3-084B9C6494EC}">
      <dgm:prSet custT="1"/>
      <dgm:spPr>
        <a:sp3d>
          <a:bevelT prst="angle"/>
        </a:sp3d>
      </dgm:spPr>
      <dgm:t>
        <a:bodyPr anchor="ctr"/>
        <a:lstStyle/>
        <a:p>
          <a:pPr rtl="0"/>
          <a:r>
            <a:rPr lang="tr-TR" sz="2000" b="1" dirty="0" smtClean="0"/>
            <a:t>Bütçe Tahsisli Uluslararası Projeler</a:t>
          </a:r>
          <a:endParaRPr lang="tr-TR" sz="2000" dirty="0"/>
        </a:p>
      </dgm:t>
    </dgm:pt>
    <dgm:pt modelId="{0FF319EC-1F4C-0F41-8A43-42E1E30E1BDA}" type="parTrans" cxnId="{BC7D3238-387C-904F-9217-E5AC2C1C3148}">
      <dgm:prSet/>
      <dgm:spPr/>
      <dgm:t>
        <a:bodyPr/>
        <a:lstStyle/>
        <a:p>
          <a:endParaRPr lang="tr-TR"/>
        </a:p>
      </dgm:t>
    </dgm:pt>
    <dgm:pt modelId="{140E34E3-0B54-D548-9529-8B5E64020F55}" type="sibTrans" cxnId="{BC7D3238-387C-904F-9217-E5AC2C1C3148}">
      <dgm:prSet/>
      <dgm:spPr/>
      <dgm:t>
        <a:bodyPr/>
        <a:lstStyle/>
        <a:p>
          <a:endParaRPr lang="tr-TR"/>
        </a:p>
      </dgm:t>
    </dgm:pt>
    <dgm:pt modelId="{0810586C-DE57-0841-A628-B78AF28DE4D1}">
      <dgm:prSet/>
      <dgm:spPr>
        <a:sp3d>
          <a:bevelT prst="angle"/>
        </a:sp3d>
      </dgm:spPr>
      <dgm:t>
        <a:bodyPr/>
        <a:lstStyle/>
        <a:p>
          <a:pPr rtl="0"/>
          <a:r>
            <a:rPr lang="tr-TR" smtClean="0"/>
            <a:t>eTwinning Faaliyeti</a:t>
          </a:r>
          <a:endParaRPr lang="tr-TR"/>
        </a:p>
      </dgm:t>
    </dgm:pt>
    <dgm:pt modelId="{7971890C-C5EF-CE4C-9DC6-F2941D1450F7}" type="parTrans" cxnId="{D048D51E-AF66-444F-8427-564C50DB8A08}">
      <dgm:prSet/>
      <dgm:spPr/>
      <dgm:t>
        <a:bodyPr/>
        <a:lstStyle/>
        <a:p>
          <a:endParaRPr lang="tr-TR"/>
        </a:p>
      </dgm:t>
    </dgm:pt>
    <dgm:pt modelId="{72CC00EC-7988-B843-8B03-03C3C9EE1B77}" type="sibTrans" cxnId="{D048D51E-AF66-444F-8427-564C50DB8A08}">
      <dgm:prSet/>
      <dgm:spPr/>
      <dgm:t>
        <a:bodyPr/>
        <a:lstStyle/>
        <a:p>
          <a:endParaRPr lang="tr-TR"/>
        </a:p>
      </dgm:t>
    </dgm:pt>
    <dgm:pt modelId="{A701D83B-5C52-8C4C-9BB1-E291F9F697CA}">
      <dgm:prSet/>
      <dgm:spPr>
        <a:sp3d>
          <a:bevelT prst="angle"/>
        </a:sp3d>
      </dgm:spPr>
      <dgm:t>
        <a:bodyPr/>
        <a:lstStyle/>
        <a:p>
          <a:pPr rtl="0"/>
          <a:r>
            <a:rPr lang="tr-TR" smtClean="0"/>
            <a:t>Scientix Projesi</a:t>
          </a:r>
          <a:endParaRPr lang="tr-TR"/>
        </a:p>
      </dgm:t>
    </dgm:pt>
    <dgm:pt modelId="{9BC2A186-7A84-E746-880F-1852F3A6C4CC}" type="parTrans" cxnId="{CC086BE9-D6F2-504E-A360-4FC04095DD0D}">
      <dgm:prSet/>
      <dgm:spPr/>
      <dgm:t>
        <a:bodyPr/>
        <a:lstStyle/>
        <a:p>
          <a:endParaRPr lang="tr-TR"/>
        </a:p>
      </dgm:t>
    </dgm:pt>
    <dgm:pt modelId="{9D53DCE0-575B-2341-8038-EEB7371EE73E}" type="sibTrans" cxnId="{CC086BE9-D6F2-504E-A360-4FC04095DD0D}">
      <dgm:prSet/>
      <dgm:spPr/>
      <dgm:t>
        <a:bodyPr/>
        <a:lstStyle/>
        <a:p>
          <a:endParaRPr lang="tr-TR"/>
        </a:p>
      </dgm:t>
    </dgm:pt>
    <dgm:pt modelId="{AF14C80E-13F2-2147-B0DA-11EC7D1EF1A3}">
      <dgm:prSet/>
      <dgm:spPr>
        <a:sp3d>
          <a:bevelT prst="angle"/>
        </a:sp3d>
      </dgm:spPr>
      <dgm:t>
        <a:bodyPr/>
        <a:lstStyle/>
        <a:p>
          <a:pPr rtl="0"/>
          <a:r>
            <a:rPr lang="tr-TR" smtClean="0"/>
            <a:t>Teach Up Projesi</a:t>
          </a:r>
          <a:endParaRPr lang="tr-TR"/>
        </a:p>
      </dgm:t>
    </dgm:pt>
    <dgm:pt modelId="{8318E452-4A63-0549-B029-3FCB33225109}" type="parTrans" cxnId="{DF73D453-1B7A-9D49-B908-DA316359405E}">
      <dgm:prSet/>
      <dgm:spPr/>
      <dgm:t>
        <a:bodyPr/>
        <a:lstStyle/>
        <a:p>
          <a:endParaRPr lang="tr-TR"/>
        </a:p>
      </dgm:t>
    </dgm:pt>
    <dgm:pt modelId="{DDB9291E-F5B3-2740-A2B6-664234A8209F}" type="sibTrans" cxnId="{DF73D453-1B7A-9D49-B908-DA316359405E}">
      <dgm:prSet/>
      <dgm:spPr/>
      <dgm:t>
        <a:bodyPr/>
        <a:lstStyle/>
        <a:p>
          <a:endParaRPr lang="tr-TR"/>
        </a:p>
      </dgm:t>
    </dgm:pt>
    <dgm:pt modelId="{559334B4-15A5-7341-8E40-9FABC6BF2476}">
      <dgm:prSet/>
      <dgm:spPr>
        <a:sp3d>
          <a:bevelT prst="angle"/>
        </a:sp3d>
      </dgm:spPr>
      <dgm:t>
        <a:bodyPr/>
        <a:lstStyle/>
        <a:p>
          <a:pPr rtl="0"/>
          <a:r>
            <a:rPr lang="tr-TR" dirty="0" smtClean="0"/>
            <a:t>Sarı Lale Projesi</a:t>
          </a:r>
          <a:endParaRPr lang="tr-TR" dirty="0"/>
        </a:p>
      </dgm:t>
    </dgm:pt>
    <dgm:pt modelId="{8FCBA5ED-F5E6-D74B-8CF6-83D65F368634}" type="parTrans" cxnId="{788A382B-0226-5941-B6E5-E6DD6CEC99F5}">
      <dgm:prSet/>
      <dgm:spPr/>
      <dgm:t>
        <a:bodyPr/>
        <a:lstStyle/>
        <a:p>
          <a:endParaRPr lang="tr-TR"/>
        </a:p>
      </dgm:t>
    </dgm:pt>
    <dgm:pt modelId="{ABA73937-4071-E143-9CA0-14C02A8D9608}" type="sibTrans" cxnId="{788A382B-0226-5941-B6E5-E6DD6CEC99F5}">
      <dgm:prSet/>
      <dgm:spPr/>
      <dgm:t>
        <a:bodyPr/>
        <a:lstStyle/>
        <a:p>
          <a:endParaRPr lang="tr-TR"/>
        </a:p>
      </dgm:t>
    </dgm:pt>
    <dgm:pt modelId="{CFE1EFA4-5C44-514E-A4A5-59AAFFB666C2}">
      <dgm:prSet/>
      <dgm:spPr>
        <a:sp3d>
          <a:bevelT prst="angle"/>
        </a:sp3d>
      </dgm:spPr>
      <dgm:t>
        <a:bodyPr/>
        <a:lstStyle/>
        <a:p>
          <a:pPr rtl="0"/>
          <a:r>
            <a:rPr lang="tr-TR" smtClean="0"/>
            <a:t>SOSACT- Yeni</a:t>
          </a:r>
          <a:endParaRPr lang="tr-TR"/>
        </a:p>
      </dgm:t>
    </dgm:pt>
    <dgm:pt modelId="{2843A06F-8B97-A547-944C-AB8641CCC7A4}" type="parTrans" cxnId="{BA92F1E5-E493-4640-A70E-DF7E79A6C261}">
      <dgm:prSet/>
      <dgm:spPr/>
      <dgm:t>
        <a:bodyPr/>
        <a:lstStyle/>
        <a:p>
          <a:endParaRPr lang="tr-TR"/>
        </a:p>
      </dgm:t>
    </dgm:pt>
    <dgm:pt modelId="{C9E0C592-15F8-9A4A-AAAA-4FCFAE1AC047}" type="sibTrans" cxnId="{BA92F1E5-E493-4640-A70E-DF7E79A6C261}">
      <dgm:prSet/>
      <dgm:spPr/>
      <dgm:t>
        <a:bodyPr/>
        <a:lstStyle/>
        <a:p>
          <a:endParaRPr lang="tr-TR"/>
        </a:p>
      </dgm:t>
    </dgm:pt>
    <dgm:pt modelId="{EC28D001-4D9F-674B-B46F-472FE050384A}">
      <dgm:prSet custT="1"/>
      <dgm:spPr>
        <a:sp3d>
          <a:bevelT prst="angle"/>
        </a:sp3d>
      </dgm:spPr>
      <dgm:t>
        <a:bodyPr anchor="ctr"/>
        <a:lstStyle/>
        <a:p>
          <a:pPr rtl="0"/>
          <a:r>
            <a:rPr lang="tr-TR" sz="2000" b="1" dirty="0" smtClean="0"/>
            <a:t>Avrupa Okul Ağı Çalışmaları</a:t>
          </a:r>
          <a:endParaRPr lang="tr-TR" sz="2000" dirty="0"/>
        </a:p>
      </dgm:t>
    </dgm:pt>
    <dgm:pt modelId="{FDBE3283-7CB4-5649-A02D-569A2EFB7C21}" type="parTrans" cxnId="{11A9FF08-9A9E-B242-A259-EB43AEEC48C8}">
      <dgm:prSet/>
      <dgm:spPr/>
      <dgm:t>
        <a:bodyPr/>
        <a:lstStyle/>
        <a:p>
          <a:endParaRPr lang="tr-TR"/>
        </a:p>
      </dgm:t>
    </dgm:pt>
    <dgm:pt modelId="{8B86C152-BFEF-C944-B3F7-F5AB04B1CF3C}" type="sibTrans" cxnId="{11A9FF08-9A9E-B242-A259-EB43AEEC48C8}">
      <dgm:prSet/>
      <dgm:spPr/>
      <dgm:t>
        <a:bodyPr/>
        <a:lstStyle/>
        <a:p>
          <a:endParaRPr lang="tr-TR"/>
        </a:p>
      </dgm:t>
    </dgm:pt>
    <dgm:pt modelId="{30CE1599-2139-9A4E-95EE-C7C300FFF756}">
      <dgm:prSet/>
      <dgm:spPr>
        <a:sp3d>
          <a:bevelT prst="angle"/>
        </a:sp3d>
      </dgm:spPr>
      <dgm:t>
        <a:bodyPr/>
        <a:lstStyle/>
        <a:p>
          <a:pPr rtl="0"/>
          <a:r>
            <a:rPr lang="tr-TR" smtClean="0"/>
            <a:t>Yönetim Kurulu</a:t>
          </a:r>
          <a:endParaRPr lang="tr-TR"/>
        </a:p>
      </dgm:t>
    </dgm:pt>
    <dgm:pt modelId="{C4D66166-4B54-2E4F-9BBE-95D213B362D5}" type="parTrans" cxnId="{5ABCEE41-03EE-6543-9FC3-291FBEE6BB04}">
      <dgm:prSet/>
      <dgm:spPr/>
      <dgm:t>
        <a:bodyPr/>
        <a:lstStyle/>
        <a:p>
          <a:endParaRPr lang="tr-TR"/>
        </a:p>
      </dgm:t>
    </dgm:pt>
    <dgm:pt modelId="{2AD82ED3-A703-664A-98BB-F04E961BDD10}" type="sibTrans" cxnId="{5ABCEE41-03EE-6543-9FC3-291FBEE6BB04}">
      <dgm:prSet/>
      <dgm:spPr/>
      <dgm:t>
        <a:bodyPr/>
        <a:lstStyle/>
        <a:p>
          <a:endParaRPr lang="tr-TR"/>
        </a:p>
      </dgm:t>
    </dgm:pt>
    <dgm:pt modelId="{F7F85799-C1BE-BC4B-BBB5-3F224FEE2715}">
      <dgm:prSet/>
      <dgm:spPr>
        <a:sp3d>
          <a:bevelT prst="angle"/>
        </a:sp3d>
      </dgm:spPr>
      <dgm:t>
        <a:bodyPr/>
        <a:lstStyle/>
        <a:p>
          <a:pPr rtl="0"/>
          <a:r>
            <a:rPr lang="tr-TR" dirty="0" smtClean="0"/>
            <a:t>STEM çalışma grubu</a:t>
          </a:r>
          <a:endParaRPr lang="tr-TR" dirty="0"/>
        </a:p>
      </dgm:t>
    </dgm:pt>
    <dgm:pt modelId="{BE199322-AFB1-1449-9E1E-4666335932A1}" type="parTrans" cxnId="{E6357A12-FC24-3149-8CC2-500ABEED4D54}">
      <dgm:prSet/>
      <dgm:spPr/>
      <dgm:t>
        <a:bodyPr/>
        <a:lstStyle/>
        <a:p>
          <a:endParaRPr lang="tr-TR"/>
        </a:p>
      </dgm:t>
    </dgm:pt>
    <dgm:pt modelId="{78AAA283-4EDC-3E43-8718-12405A3B4B22}" type="sibTrans" cxnId="{E6357A12-FC24-3149-8CC2-500ABEED4D54}">
      <dgm:prSet/>
      <dgm:spPr/>
      <dgm:t>
        <a:bodyPr/>
        <a:lstStyle/>
        <a:p>
          <a:endParaRPr lang="tr-TR"/>
        </a:p>
      </dgm:t>
    </dgm:pt>
    <dgm:pt modelId="{69DC87E2-3A97-D348-B237-8C0EA83FB7EE}">
      <dgm:prSet/>
      <dgm:spPr>
        <a:sp3d>
          <a:bevelT prst="angle"/>
        </a:sp3d>
      </dgm:spPr>
      <dgm:t>
        <a:bodyPr/>
        <a:lstStyle/>
        <a:p>
          <a:pPr rtl="0"/>
          <a:r>
            <a:rPr lang="tr-TR" dirty="0" smtClean="0"/>
            <a:t>ICWG-İnteraktif Sınıf Çalışma Grubu</a:t>
          </a:r>
          <a:endParaRPr lang="tr-TR" dirty="0"/>
        </a:p>
      </dgm:t>
    </dgm:pt>
    <dgm:pt modelId="{C3D849FD-A4A8-AB42-B5C7-A51D7E2E8164}" type="parTrans" cxnId="{8197F48D-89F0-AC4D-9B42-A780A884A0FD}">
      <dgm:prSet/>
      <dgm:spPr/>
      <dgm:t>
        <a:bodyPr/>
        <a:lstStyle/>
        <a:p>
          <a:endParaRPr lang="tr-TR"/>
        </a:p>
      </dgm:t>
    </dgm:pt>
    <dgm:pt modelId="{D5F110EA-4B67-4A4B-B6B6-1FD8E4CCE4B4}" type="sibTrans" cxnId="{8197F48D-89F0-AC4D-9B42-A780A884A0FD}">
      <dgm:prSet/>
      <dgm:spPr/>
      <dgm:t>
        <a:bodyPr/>
        <a:lstStyle/>
        <a:p>
          <a:endParaRPr lang="tr-TR"/>
        </a:p>
      </dgm:t>
    </dgm:pt>
    <dgm:pt modelId="{4EACEE4B-3D63-D848-B853-D37CA3A8834B}">
      <dgm:prSet/>
      <dgm:spPr>
        <a:sp3d>
          <a:bevelT prst="angle"/>
        </a:sp3d>
      </dgm:spPr>
      <dgm:t>
        <a:bodyPr/>
        <a:lstStyle/>
        <a:p>
          <a:pPr rtl="0"/>
          <a:r>
            <a:rPr lang="tr-TR" dirty="0" err="1" smtClean="0"/>
            <a:t>Future</a:t>
          </a:r>
          <a:r>
            <a:rPr lang="tr-TR" dirty="0" smtClean="0"/>
            <a:t> </a:t>
          </a:r>
          <a:r>
            <a:rPr lang="tr-TR" dirty="0" err="1" smtClean="0"/>
            <a:t>Classroom</a:t>
          </a:r>
          <a:r>
            <a:rPr lang="tr-TR" dirty="0" smtClean="0"/>
            <a:t> </a:t>
          </a:r>
          <a:r>
            <a:rPr lang="tr-TR" dirty="0" err="1" smtClean="0"/>
            <a:t>Lab</a:t>
          </a:r>
          <a:endParaRPr lang="tr-TR" dirty="0"/>
        </a:p>
      </dgm:t>
    </dgm:pt>
    <dgm:pt modelId="{34C219DD-3873-4744-A541-F5CEC0899462}" type="parTrans" cxnId="{9D52AB97-4E3A-884E-BC4E-D1BCAA728FC2}">
      <dgm:prSet/>
      <dgm:spPr/>
      <dgm:t>
        <a:bodyPr/>
        <a:lstStyle/>
        <a:p>
          <a:endParaRPr lang="tr-TR"/>
        </a:p>
      </dgm:t>
    </dgm:pt>
    <dgm:pt modelId="{680FB8B9-445C-7245-8A9B-EE5EA5A691A7}" type="sibTrans" cxnId="{9D52AB97-4E3A-884E-BC4E-D1BCAA728FC2}">
      <dgm:prSet/>
      <dgm:spPr/>
      <dgm:t>
        <a:bodyPr/>
        <a:lstStyle/>
        <a:p>
          <a:endParaRPr lang="tr-TR"/>
        </a:p>
      </dgm:t>
    </dgm:pt>
    <dgm:pt modelId="{61286BC1-C503-1F4B-95BB-C9D11C161B74}">
      <dgm:prSet/>
      <dgm:spPr>
        <a:sp3d>
          <a:bevelT prst="angle"/>
        </a:sp3d>
      </dgm:spPr>
      <dgm:t>
        <a:bodyPr/>
        <a:lstStyle/>
        <a:p>
          <a:pPr rtl="0"/>
          <a:r>
            <a:rPr lang="tr-TR" dirty="0" smtClean="0"/>
            <a:t>(</a:t>
          </a:r>
          <a:r>
            <a:rPr lang="tr-TR" dirty="0" err="1" smtClean="0"/>
            <a:t>Codeweek</a:t>
          </a:r>
          <a:r>
            <a:rPr lang="tr-TR" dirty="0" smtClean="0"/>
            <a:t>) Kodlama Haftası Çalışma Grubu</a:t>
          </a:r>
          <a:endParaRPr lang="tr-TR" dirty="0"/>
        </a:p>
      </dgm:t>
    </dgm:pt>
    <dgm:pt modelId="{7CD4D903-72ED-1F4D-86A6-7EA85B1852E9}" type="parTrans" cxnId="{72A4507F-A4FF-5644-A54C-C903F9ADB8DA}">
      <dgm:prSet/>
      <dgm:spPr/>
      <dgm:t>
        <a:bodyPr/>
        <a:lstStyle/>
        <a:p>
          <a:endParaRPr lang="tr-TR"/>
        </a:p>
      </dgm:t>
    </dgm:pt>
    <dgm:pt modelId="{FF433A69-ADD2-1D40-8B28-BC8FC6ACCCA0}" type="sibTrans" cxnId="{72A4507F-A4FF-5644-A54C-C903F9ADB8DA}">
      <dgm:prSet/>
      <dgm:spPr/>
      <dgm:t>
        <a:bodyPr/>
        <a:lstStyle/>
        <a:p>
          <a:endParaRPr lang="tr-TR"/>
        </a:p>
      </dgm:t>
    </dgm:pt>
    <dgm:pt modelId="{B756D7EF-425F-9840-A091-3EADD398B978}">
      <dgm:prSet custT="1"/>
      <dgm:spPr>
        <a:sp3d>
          <a:bevelT prst="angle"/>
        </a:sp3d>
      </dgm:spPr>
      <dgm:t>
        <a:bodyPr anchor="ctr"/>
        <a:lstStyle/>
        <a:p>
          <a:pPr rtl="0"/>
          <a:r>
            <a:rPr lang="tr-TR" sz="2000" b="1" dirty="0" smtClean="0"/>
            <a:t>Uluslararası Kuruluş ve Organizasyonlarla İşbirliği</a:t>
          </a:r>
          <a:endParaRPr lang="tr-TR" sz="2000" dirty="0"/>
        </a:p>
      </dgm:t>
    </dgm:pt>
    <dgm:pt modelId="{736E51D8-AB0B-C440-9169-082C10B3C23B}" type="parTrans" cxnId="{CAB1D7AD-673B-9C48-A310-F092899A864B}">
      <dgm:prSet/>
      <dgm:spPr/>
      <dgm:t>
        <a:bodyPr/>
        <a:lstStyle/>
        <a:p>
          <a:endParaRPr lang="tr-TR"/>
        </a:p>
      </dgm:t>
    </dgm:pt>
    <dgm:pt modelId="{0C8276A2-BA8B-584B-A00F-D6C261AD5950}" type="sibTrans" cxnId="{CAB1D7AD-673B-9C48-A310-F092899A864B}">
      <dgm:prSet/>
      <dgm:spPr/>
      <dgm:t>
        <a:bodyPr/>
        <a:lstStyle/>
        <a:p>
          <a:endParaRPr lang="tr-TR"/>
        </a:p>
      </dgm:t>
    </dgm:pt>
    <dgm:pt modelId="{7BA427AA-673A-114C-A62F-0C4A98CE687C}">
      <dgm:prSet/>
      <dgm:spPr>
        <a:sp3d>
          <a:bevelT prst="angle"/>
        </a:sp3d>
      </dgm:spPr>
      <dgm:t>
        <a:bodyPr/>
        <a:lstStyle/>
        <a:p>
          <a:pPr rtl="0"/>
          <a:r>
            <a:rPr lang="tr-TR" smtClean="0"/>
            <a:t>UNESCO</a:t>
          </a:r>
          <a:endParaRPr lang="tr-TR"/>
        </a:p>
      </dgm:t>
    </dgm:pt>
    <dgm:pt modelId="{B33383F7-0CC1-9B41-B29E-78B3397993BD}" type="parTrans" cxnId="{CD9A920C-9E4C-9B41-A5FC-741F3D24D098}">
      <dgm:prSet/>
      <dgm:spPr/>
      <dgm:t>
        <a:bodyPr/>
        <a:lstStyle/>
        <a:p>
          <a:endParaRPr lang="tr-TR"/>
        </a:p>
      </dgm:t>
    </dgm:pt>
    <dgm:pt modelId="{729F0343-FAD6-2842-9910-6B2DC12CBC85}" type="sibTrans" cxnId="{CD9A920C-9E4C-9B41-A5FC-741F3D24D098}">
      <dgm:prSet/>
      <dgm:spPr/>
      <dgm:t>
        <a:bodyPr/>
        <a:lstStyle/>
        <a:p>
          <a:endParaRPr lang="tr-TR"/>
        </a:p>
      </dgm:t>
    </dgm:pt>
    <dgm:pt modelId="{D82FAB1B-A47F-0744-B506-12AA0A136440}">
      <dgm:prSet/>
      <dgm:spPr>
        <a:sp3d>
          <a:bevelT prst="angle"/>
        </a:sp3d>
      </dgm:spPr>
      <dgm:t>
        <a:bodyPr/>
        <a:lstStyle/>
        <a:p>
          <a:pPr rtl="0"/>
          <a:r>
            <a:rPr lang="tr-TR" smtClean="0"/>
            <a:t>Avrupa Konseyi</a:t>
          </a:r>
          <a:endParaRPr lang="tr-TR"/>
        </a:p>
      </dgm:t>
    </dgm:pt>
    <dgm:pt modelId="{F855832C-2682-2C47-987D-DE3CAE51C212}" type="parTrans" cxnId="{8A4F5003-6AA7-7748-BA9E-90EEE49A75A2}">
      <dgm:prSet/>
      <dgm:spPr/>
      <dgm:t>
        <a:bodyPr/>
        <a:lstStyle/>
        <a:p>
          <a:endParaRPr lang="tr-TR"/>
        </a:p>
      </dgm:t>
    </dgm:pt>
    <dgm:pt modelId="{7D69A193-3E11-1E43-8A37-6A30CBBB26BB}" type="sibTrans" cxnId="{8A4F5003-6AA7-7748-BA9E-90EEE49A75A2}">
      <dgm:prSet/>
      <dgm:spPr/>
      <dgm:t>
        <a:bodyPr/>
        <a:lstStyle/>
        <a:p>
          <a:endParaRPr lang="tr-TR"/>
        </a:p>
      </dgm:t>
    </dgm:pt>
    <dgm:pt modelId="{91002798-659F-3046-A717-466C1BBEFFEE}">
      <dgm:prSet/>
      <dgm:spPr>
        <a:sp3d>
          <a:bevelT prst="angle"/>
        </a:sp3d>
      </dgm:spPr>
      <dgm:t>
        <a:bodyPr/>
        <a:lstStyle/>
        <a:p>
          <a:pPr rtl="0"/>
          <a:r>
            <a:rPr lang="tr-TR" smtClean="0"/>
            <a:t>Avrupa Komisyonu- ET 2020</a:t>
          </a:r>
          <a:endParaRPr lang="tr-TR"/>
        </a:p>
      </dgm:t>
    </dgm:pt>
    <dgm:pt modelId="{ED8637BF-9BA8-2A48-880A-09D962BCBBA8}" type="parTrans" cxnId="{B136D60D-F768-C547-AFE1-6668F63553B2}">
      <dgm:prSet/>
      <dgm:spPr/>
      <dgm:t>
        <a:bodyPr/>
        <a:lstStyle/>
        <a:p>
          <a:endParaRPr lang="tr-TR"/>
        </a:p>
      </dgm:t>
    </dgm:pt>
    <dgm:pt modelId="{5ADE43D7-758A-444E-BA02-D5AB6C2EA0E2}" type="sibTrans" cxnId="{B136D60D-F768-C547-AFE1-6668F63553B2}">
      <dgm:prSet/>
      <dgm:spPr/>
      <dgm:t>
        <a:bodyPr/>
        <a:lstStyle/>
        <a:p>
          <a:endParaRPr lang="tr-TR"/>
        </a:p>
      </dgm:t>
    </dgm:pt>
    <dgm:pt modelId="{BE99066A-2871-A94C-9F7D-8A738FBCE475}">
      <dgm:prSet/>
      <dgm:spPr>
        <a:sp3d>
          <a:bevelT prst="angle"/>
        </a:sp3d>
      </dgm:spPr>
      <dgm:t>
        <a:bodyPr/>
        <a:lstStyle/>
        <a:p>
          <a:pPr rtl="0"/>
          <a:r>
            <a:rPr lang="tr-TR" smtClean="0"/>
            <a:t>Kuşak ve Yol- Çin Eğitim Bakanlığı</a:t>
          </a:r>
          <a:endParaRPr lang="tr-TR"/>
        </a:p>
      </dgm:t>
    </dgm:pt>
    <dgm:pt modelId="{335AFA87-4987-8745-811C-5A27012B4170}" type="parTrans" cxnId="{34A0830D-4001-2749-82C6-32AAC62C0201}">
      <dgm:prSet/>
      <dgm:spPr/>
      <dgm:t>
        <a:bodyPr/>
        <a:lstStyle/>
        <a:p>
          <a:endParaRPr lang="tr-TR"/>
        </a:p>
      </dgm:t>
    </dgm:pt>
    <dgm:pt modelId="{1D5187E9-FB6C-AA46-95EF-2DF71EB6B4C4}" type="sibTrans" cxnId="{34A0830D-4001-2749-82C6-32AAC62C0201}">
      <dgm:prSet/>
      <dgm:spPr/>
      <dgm:t>
        <a:bodyPr/>
        <a:lstStyle/>
        <a:p>
          <a:endParaRPr lang="tr-TR"/>
        </a:p>
      </dgm:t>
    </dgm:pt>
    <dgm:pt modelId="{44C9067B-962B-9F47-82E4-AD7C6182E193}" type="pres">
      <dgm:prSet presAssocID="{D8E8161C-7B73-164E-8EDF-9D58857D8C00}" presName="vert0" presStyleCnt="0">
        <dgm:presLayoutVars>
          <dgm:dir/>
          <dgm:animOne val="branch"/>
          <dgm:animLvl val="lvl"/>
        </dgm:presLayoutVars>
      </dgm:prSet>
      <dgm:spPr/>
      <dgm:t>
        <a:bodyPr/>
        <a:lstStyle/>
        <a:p>
          <a:endParaRPr lang="tr-TR"/>
        </a:p>
      </dgm:t>
    </dgm:pt>
    <dgm:pt modelId="{B64C5917-439B-DD46-8D56-0CFA081B6C3B}" type="pres">
      <dgm:prSet presAssocID="{0BAAB5A1-1E64-1746-B44F-4E23E04AEE90}" presName="thickLine" presStyleLbl="alignNode1" presStyleIdx="0" presStyleCnt="1"/>
      <dgm:spPr>
        <a:sp3d>
          <a:bevelT prst="angle"/>
        </a:sp3d>
      </dgm:spPr>
    </dgm:pt>
    <dgm:pt modelId="{02229668-D9D9-E649-9FC3-835A9DEC740C}" type="pres">
      <dgm:prSet presAssocID="{0BAAB5A1-1E64-1746-B44F-4E23E04AEE90}" presName="horz1" presStyleCnt="0"/>
      <dgm:spPr>
        <a:sp3d>
          <a:bevelT prst="angle"/>
        </a:sp3d>
      </dgm:spPr>
    </dgm:pt>
    <dgm:pt modelId="{5165AEA5-2253-3A4D-8078-94D7D7DC90D1}" type="pres">
      <dgm:prSet presAssocID="{0BAAB5A1-1E64-1746-B44F-4E23E04AEE90}" presName="tx1" presStyleLbl="revTx" presStyleIdx="0" presStyleCnt="18"/>
      <dgm:spPr/>
      <dgm:t>
        <a:bodyPr/>
        <a:lstStyle/>
        <a:p>
          <a:endParaRPr lang="tr-TR"/>
        </a:p>
      </dgm:t>
    </dgm:pt>
    <dgm:pt modelId="{5E8B5A12-F07F-D541-8AD7-E4FB5C63F65A}" type="pres">
      <dgm:prSet presAssocID="{0BAAB5A1-1E64-1746-B44F-4E23E04AEE90}" presName="vert1" presStyleCnt="0"/>
      <dgm:spPr>
        <a:sp3d>
          <a:bevelT prst="angle"/>
        </a:sp3d>
      </dgm:spPr>
    </dgm:pt>
    <dgm:pt modelId="{1F1FF226-2EFC-B84B-A3FA-028B59D8602B}" type="pres">
      <dgm:prSet presAssocID="{F15C93F9-9824-DF48-A4B3-084B9C6494EC}" presName="vertSpace2a" presStyleCnt="0"/>
      <dgm:spPr>
        <a:sp3d>
          <a:bevelT prst="angle"/>
        </a:sp3d>
      </dgm:spPr>
    </dgm:pt>
    <dgm:pt modelId="{F2DC040D-F8F2-AB4C-94E2-967BC117701B}" type="pres">
      <dgm:prSet presAssocID="{F15C93F9-9824-DF48-A4B3-084B9C6494EC}" presName="horz2" presStyleCnt="0"/>
      <dgm:spPr>
        <a:sp3d>
          <a:bevelT prst="angle"/>
        </a:sp3d>
      </dgm:spPr>
    </dgm:pt>
    <dgm:pt modelId="{495E4672-2537-4940-97B9-15D3C23AA390}" type="pres">
      <dgm:prSet presAssocID="{F15C93F9-9824-DF48-A4B3-084B9C6494EC}" presName="horzSpace2" presStyleCnt="0"/>
      <dgm:spPr>
        <a:sp3d>
          <a:bevelT prst="angle"/>
        </a:sp3d>
      </dgm:spPr>
    </dgm:pt>
    <dgm:pt modelId="{CA065468-BF8F-EC46-ADAD-C246B8749FFB}" type="pres">
      <dgm:prSet presAssocID="{F15C93F9-9824-DF48-A4B3-084B9C6494EC}" presName="tx2" presStyleLbl="revTx" presStyleIdx="1" presStyleCnt="18" custScaleY="64379"/>
      <dgm:spPr/>
      <dgm:t>
        <a:bodyPr/>
        <a:lstStyle/>
        <a:p>
          <a:endParaRPr lang="tr-TR"/>
        </a:p>
      </dgm:t>
    </dgm:pt>
    <dgm:pt modelId="{7077218D-71ED-0143-8E68-1020E7203EBD}" type="pres">
      <dgm:prSet presAssocID="{F15C93F9-9824-DF48-A4B3-084B9C6494EC}" presName="vert2" presStyleCnt="0"/>
      <dgm:spPr>
        <a:sp3d>
          <a:bevelT prst="angle"/>
        </a:sp3d>
      </dgm:spPr>
    </dgm:pt>
    <dgm:pt modelId="{29FAA4A5-A313-764B-A250-B592DD59205A}" type="pres">
      <dgm:prSet presAssocID="{0810586C-DE57-0841-A628-B78AF28DE4D1}" presName="horz3" presStyleCnt="0"/>
      <dgm:spPr>
        <a:sp3d>
          <a:bevelT prst="angle"/>
        </a:sp3d>
      </dgm:spPr>
    </dgm:pt>
    <dgm:pt modelId="{CED9D472-222A-4C47-8C6F-085991B882F1}" type="pres">
      <dgm:prSet presAssocID="{0810586C-DE57-0841-A628-B78AF28DE4D1}" presName="horzSpace3" presStyleCnt="0"/>
      <dgm:spPr>
        <a:sp3d>
          <a:bevelT prst="angle"/>
        </a:sp3d>
      </dgm:spPr>
    </dgm:pt>
    <dgm:pt modelId="{26C4CC9C-98A3-5D4E-B600-4BF7D0306F57}" type="pres">
      <dgm:prSet presAssocID="{0810586C-DE57-0841-A628-B78AF28DE4D1}" presName="tx3" presStyleLbl="revTx" presStyleIdx="2" presStyleCnt="18"/>
      <dgm:spPr/>
      <dgm:t>
        <a:bodyPr/>
        <a:lstStyle/>
        <a:p>
          <a:endParaRPr lang="tr-TR"/>
        </a:p>
      </dgm:t>
    </dgm:pt>
    <dgm:pt modelId="{EAC4A0EC-71F0-C049-ABAB-E5971108D123}" type="pres">
      <dgm:prSet presAssocID="{0810586C-DE57-0841-A628-B78AF28DE4D1}" presName="vert3" presStyleCnt="0"/>
      <dgm:spPr>
        <a:sp3d>
          <a:bevelT prst="angle"/>
        </a:sp3d>
      </dgm:spPr>
    </dgm:pt>
    <dgm:pt modelId="{C9D3AF1B-2431-8644-AB11-2720A0B9F8F9}" type="pres">
      <dgm:prSet presAssocID="{72CC00EC-7988-B843-8B03-03C3C9EE1B77}" presName="thinLine3" presStyleLbl="callout" presStyleIdx="0" presStyleCnt="14"/>
      <dgm:spPr>
        <a:sp3d>
          <a:bevelT prst="angle"/>
        </a:sp3d>
      </dgm:spPr>
    </dgm:pt>
    <dgm:pt modelId="{520183DC-6711-1141-AE32-B1632E92BE74}" type="pres">
      <dgm:prSet presAssocID="{A701D83B-5C52-8C4C-9BB1-E291F9F697CA}" presName="horz3" presStyleCnt="0"/>
      <dgm:spPr>
        <a:sp3d>
          <a:bevelT prst="angle"/>
        </a:sp3d>
      </dgm:spPr>
    </dgm:pt>
    <dgm:pt modelId="{01E32C6F-EC2C-B643-AC33-6C31FCFEF610}" type="pres">
      <dgm:prSet presAssocID="{A701D83B-5C52-8C4C-9BB1-E291F9F697CA}" presName="horzSpace3" presStyleCnt="0"/>
      <dgm:spPr>
        <a:sp3d>
          <a:bevelT prst="angle"/>
        </a:sp3d>
      </dgm:spPr>
    </dgm:pt>
    <dgm:pt modelId="{B074D829-7F9D-B344-8582-FB3134AA7F34}" type="pres">
      <dgm:prSet presAssocID="{A701D83B-5C52-8C4C-9BB1-E291F9F697CA}" presName="tx3" presStyleLbl="revTx" presStyleIdx="3" presStyleCnt="18"/>
      <dgm:spPr/>
      <dgm:t>
        <a:bodyPr/>
        <a:lstStyle/>
        <a:p>
          <a:endParaRPr lang="tr-TR"/>
        </a:p>
      </dgm:t>
    </dgm:pt>
    <dgm:pt modelId="{5CA28173-602B-8243-8D69-8069E2FCB979}" type="pres">
      <dgm:prSet presAssocID="{A701D83B-5C52-8C4C-9BB1-E291F9F697CA}" presName="vert3" presStyleCnt="0"/>
      <dgm:spPr>
        <a:sp3d>
          <a:bevelT prst="angle"/>
        </a:sp3d>
      </dgm:spPr>
    </dgm:pt>
    <dgm:pt modelId="{493771EF-A4D9-4A43-A9BE-538A8B27C442}" type="pres">
      <dgm:prSet presAssocID="{9D53DCE0-575B-2341-8038-EEB7371EE73E}" presName="thinLine3" presStyleLbl="callout" presStyleIdx="1" presStyleCnt="14"/>
      <dgm:spPr>
        <a:sp3d>
          <a:bevelT prst="angle"/>
        </a:sp3d>
      </dgm:spPr>
    </dgm:pt>
    <dgm:pt modelId="{F53389C0-D678-6F4B-97DB-2D9572A8D733}" type="pres">
      <dgm:prSet presAssocID="{AF14C80E-13F2-2147-B0DA-11EC7D1EF1A3}" presName="horz3" presStyleCnt="0"/>
      <dgm:spPr>
        <a:sp3d>
          <a:bevelT prst="angle"/>
        </a:sp3d>
      </dgm:spPr>
    </dgm:pt>
    <dgm:pt modelId="{C863D5D0-829D-0B4A-8188-966A8225CB96}" type="pres">
      <dgm:prSet presAssocID="{AF14C80E-13F2-2147-B0DA-11EC7D1EF1A3}" presName="horzSpace3" presStyleCnt="0"/>
      <dgm:spPr>
        <a:sp3d>
          <a:bevelT prst="angle"/>
        </a:sp3d>
      </dgm:spPr>
    </dgm:pt>
    <dgm:pt modelId="{095F98DC-0952-E54E-AF63-789540FDA9BC}" type="pres">
      <dgm:prSet presAssocID="{AF14C80E-13F2-2147-B0DA-11EC7D1EF1A3}" presName="tx3" presStyleLbl="revTx" presStyleIdx="4" presStyleCnt="18"/>
      <dgm:spPr/>
      <dgm:t>
        <a:bodyPr/>
        <a:lstStyle/>
        <a:p>
          <a:endParaRPr lang="tr-TR"/>
        </a:p>
      </dgm:t>
    </dgm:pt>
    <dgm:pt modelId="{81668233-D10E-324D-A2FF-4A72FB4EF144}" type="pres">
      <dgm:prSet presAssocID="{AF14C80E-13F2-2147-B0DA-11EC7D1EF1A3}" presName="vert3" presStyleCnt="0"/>
      <dgm:spPr>
        <a:sp3d>
          <a:bevelT prst="angle"/>
        </a:sp3d>
      </dgm:spPr>
    </dgm:pt>
    <dgm:pt modelId="{3BE20E69-E7D1-DB49-A281-FDA03D0D477F}" type="pres">
      <dgm:prSet presAssocID="{DDB9291E-F5B3-2740-A2B6-664234A8209F}" presName="thinLine3" presStyleLbl="callout" presStyleIdx="2" presStyleCnt="14"/>
      <dgm:spPr>
        <a:sp3d>
          <a:bevelT prst="angle"/>
        </a:sp3d>
      </dgm:spPr>
    </dgm:pt>
    <dgm:pt modelId="{A746D907-A736-A24C-9065-8A91CB290AA8}" type="pres">
      <dgm:prSet presAssocID="{559334B4-15A5-7341-8E40-9FABC6BF2476}" presName="horz3" presStyleCnt="0"/>
      <dgm:spPr>
        <a:sp3d>
          <a:bevelT prst="angle"/>
        </a:sp3d>
      </dgm:spPr>
    </dgm:pt>
    <dgm:pt modelId="{9A8E7D12-1717-C541-8FA7-EC3C55CEE258}" type="pres">
      <dgm:prSet presAssocID="{559334B4-15A5-7341-8E40-9FABC6BF2476}" presName="horzSpace3" presStyleCnt="0"/>
      <dgm:spPr>
        <a:sp3d>
          <a:bevelT prst="angle"/>
        </a:sp3d>
      </dgm:spPr>
    </dgm:pt>
    <dgm:pt modelId="{64A9C64A-0BFC-7440-A3F9-AD85E76BBF15}" type="pres">
      <dgm:prSet presAssocID="{559334B4-15A5-7341-8E40-9FABC6BF2476}" presName="tx3" presStyleLbl="revTx" presStyleIdx="5" presStyleCnt="18"/>
      <dgm:spPr/>
      <dgm:t>
        <a:bodyPr/>
        <a:lstStyle/>
        <a:p>
          <a:endParaRPr lang="tr-TR"/>
        </a:p>
      </dgm:t>
    </dgm:pt>
    <dgm:pt modelId="{0D5BAA43-7DB4-0042-A3E1-38620054FD12}" type="pres">
      <dgm:prSet presAssocID="{559334B4-15A5-7341-8E40-9FABC6BF2476}" presName="vert3" presStyleCnt="0"/>
      <dgm:spPr>
        <a:sp3d>
          <a:bevelT prst="angle"/>
        </a:sp3d>
      </dgm:spPr>
    </dgm:pt>
    <dgm:pt modelId="{20A53EFA-C016-CF4B-89AE-A25F604F8DDD}" type="pres">
      <dgm:prSet presAssocID="{ABA73937-4071-E143-9CA0-14C02A8D9608}" presName="thinLine3" presStyleLbl="callout" presStyleIdx="3" presStyleCnt="14"/>
      <dgm:spPr>
        <a:sp3d>
          <a:bevelT prst="angle"/>
        </a:sp3d>
      </dgm:spPr>
    </dgm:pt>
    <dgm:pt modelId="{5A9DDC7E-3E45-6546-8E30-E0E56C7D37D6}" type="pres">
      <dgm:prSet presAssocID="{CFE1EFA4-5C44-514E-A4A5-59AAFFB666C2}" presName="horz3" presStyleCnt="0"/>
      <dgm:spPr>
        <a:sp3d>
          <a:bevelT prst="angle"/>
        </a:sp3d>
      </dgm:spPr>
    </dgm:pt>
    <dgm:pt modelId="{747D7F66-DE19-8643-A12C-D3C3ECEC36C7}" type="pres">
      <dgm:prSet presAssocID="{CFE1EFA4-5C44-514E-A4A5-59AAFFB666C2}" presName="horzSpace3" presStyleCnt="0"/>
      <dgm:spPr>
        <a:sp3d>
          <a:bevelT prst="angle"/>
        </a:sp3d>
      </dgm:spPr>
    </dgm:pt>
    <dgm:pt modelId="{D34CD7BA-EC6C-984D-975D-3BEE8706539A}" type="pres">
      <dgm:prSet presAssocID="{CFE1EFA4-5C44-514E-A4A5-59AAFFB666C2}" presName="tx3" presStyleLbl="revTx" presStyleIdx="6" presStyleCnt="18"/>
      <dgm:spPr/>
      <dgm:t>
        <a:bodyPr/>
        <a:lstStyle/>
        <a:p>
          <a:endParaRPr lang="tr-TR"/>
        </a:p>
      </dgm:t>
    </dgm:pt>
    <dgm:pt modelId="{85472419-D121-9442-8870-4E858F394E8B}" type="pres">
      <dgm:prSet presAssocID="{CFE1EFA4-5C44-514E-A4A5-59AAFFB666C2}" presName="vert3" presStyleCnt="0"/>
      <dgm:spPr>
        <a:sp3d>
          <a:bevelT prst="angle"/>
        </a:sp3d>
      </dgm:spPr>
    </dgm:pt>
    <dgm:pt modelId="{70F5CA92-0F79-0948-AAA5-C8240817FCD3}" type="pres">
      <dgm:prSet presAssocID="{F15C93F9-9824-DF48-A4B3-084B9C6494EC}" presName="thinLine2b" presStyleLbl="callout" presStyleIdx="4" presStyleCnt="14"/>
      <dgm:spPr>
        <a:sp3d>
          <a:bevelT prst="angle"/>
        </a:sp3d>
      </dgm:spPr>
    </dgm:pt>
    <dgm:pt modelId="{7C8443B6-6FE9-5940-A6BA-7426A7837297}" type="pres">
      <dgm:prSet presAssocID="{F15C93F9-9824-DF48-A4B3-084B9C6494EC}" presName="vertSpace2b" presStyleCnt="0"/>
      <dgm:spPr>
        <a:sp3d>
          <a:bevelT prst="angle"/>
        </a:sp3d>
      </dgm:spPr>
    </dgm:pt>
    <dgm:pt modelId="{682AAF5A-3A1F-724B-8948-0D0EE55DB7C0}" type="pres">
      <dgm:prSet presAssocID="{EC28D001-4D9F-674B-B46F-472FE050384A}" presName="horz2" presStyleCnt="0"/>
      <dgm:spPr>
        <a:sp3d>
          <a:bevelT prst="angle"/>
        </a:sp3d>
      </dgm:spPr>
    </dgm:pt>
    <dgm:pt modelId="{E407D203-8DF7-5C43-8CF7-DC32C96F3FC5}" type="pres">
      <dgm:prSet presAssocID="{EC28D001-4D9F-674B-B46F-472FE050384A}" presName="horzSpace2" presStyleCnt="0"/>
      <dgm:spPr>
        <a:sp3d>
          <a:bevelT prst="angle"/>
        </a:sp3d>
      </dgm:spPr>
    </dgm:pt>
    <dgm:pt modelId="{AAE04277-5EE7-AD45-99E3-36A12882E26F}" type="pres">
      <dgm:prSet presAssocID="{EC28D001-4D9F-674B-B46F-472FE050384A}" presName="tx2" presStyleLbl="revTx" presStyleIdx="7" presStyleCnt="18"/>
      <dgm:spPr/>
      <dgm:t>
        <a:bodyPr/>
        <a:lstStyle/>
        <a:p>
          <a:endParaRPr lang="tr-TR"/>
        </a:p>
      </dgm:t>
    </dgm:pt>
    <dgm:pt modelId="{5610960B-DB92-3042-9C58-8753C81BD3C9}" type="pres">
      <dgm:prSet presAssocID="{EC28D001-4D9F-674B-B46F-472FE050384A}" presName="vert2" presStyleCnt="0"/>
      <dgm:spPr>
        <a:sp3d>
          <a:bevelT prst="angle"/>
        </a:sp3d>
      </dgm:spPr>
    </dgm:pt>
    <dgm:pt modelId="{6A75949D-C222-D349-8B1B-FC082A62DCBA}" type="pres">
      <dgm:prSet presAssocID="{30CE1599-2139-9A4E-95EE-C7C300FFF756}" presName="horz3" presStyleCnt="0"/>
      <dgm:spPr>
        <a:sp3d>
          <a:bevelT prst="angle"/>
        </a:sp3d>
      </dgm:spPr>
    </dgm:pt>
    <dgm:pt modelId="{176A52D8-DAC6-534A-ACF8-92EBE1BC3B10}" type="pres">
      <dgm:prSet presAssocID="{30CE1599-2139-9A4E-95EE-C7C300FFF756}" presName="horzSpace3" presStyleCnt="0"/>
      <dgm:spPr>
        <a:sp3d>
          <a:bevelT prst="angle"/>
        </a:sp3d>
      </dgm:spPr>
    </dgm:pt>
    <dgm:pt modelId="{9B9BA55C-AC54-2E4D-A313-803CA9A82BB8}" type="pres">
      <dgm:prSet presAssocID="{30CE1599-2139-9A4E-95EE-C7C300FFF756}" presName="tx3" presStyleLbl="revTx" presStyleIdx="8" presStyleCnt="18"/>
      <dgm:spPr/>
      <dgm:t>
        <a:bodyPr/>
        <a:lstStyle/>
        <a:p>
          <a:endParaRPr lang="tr-TR"/>
        </a:p>
      </dgm:t>
    </dgm:pt>
    <dgm:pt modelId="{07DDC2AF-D762-A24C-B394-4C4EF712C84E}" type="pres">
      <dgm:prSet presAssocID="{30CE1599-2139-9A4E-95EE-C7C300FFF756}" presName="vert3" presStyleCnt="0"/>
      <dgm:spPr>
        <a:sp3d>
          <a:bevelT prst="angle"/>
        </a:sp3d>
      </dgm:spPr>
    </dgm:pt>
    <dgm:pt modelId="{1C5A4685-B051-EB4F-9A82-A640B13FB657}" type="pres">
      <dgm:prSet presAssocID="{2AD82ED3-A703-664A-98BB-F04E961BDD10}" presName="thinLine3" presStyleLbl="callout" presStyleIdx="5" presStyleCnt="14"/>
      <dgm:spPr>
        <a:sp3d>
          <a:bevelT prst="angle"/>
        </a:sp3d>
      </dgm:spPr>
    </dgm:pt>
    <dgm:pt modelId="{1159EF1D-8563-E848-A3A6-26586826299C}" type="pres">
      <dgm:prSet presAssocID="{F7F85799-C1BE-BC4B-BBB5-3F224FEE2715}" presName="horz3" presStyleCnt="0"/>
      <dgm:spPr>
        <a:sp3d>
          <a:bevelT prst="angle"/>
        </a:sp3d>
      </dgm:spPr>
    </dgm:pt>
    <dgm:pt modelId="{222E1DA1-F01D-E043-B1ED-6E1BE34FB286}" type="pres">
      <dgm:prSet presAssocID="{F7F85799-C1BE-BC4B-BBB5-3F224FEE2715}" presName="horzSpace3" presStyleCnt="0"/>
      <dgm:spPr>
        <a:sp3d>
          <a:bevelT prst="angle"/>
        </a:sp3d>
      </dgm:spPr>
    </dgm:pt>
    <dgm:pt modelId="{9C01F0AB-5392-534B-8D74-1B9C2D5DE2A6}" type="pres">
      <dgm:prSet presAssocID="{F7F85799-C1BE-BC4B-BBB5-3F224FEE2715}" presName="tx3" presStyleLbl="revTx" presStyleIdx="9" presStyleCnt="18"/>
      <dgm:spPr/>
      <dgm:t>
        <a:bodyPr/>
        <a:lstStyle/>
        <a:p>
          <a:endParaRPr lang="tr-TR"/>
        </a:p>
      </dgm:t>
    </dgm:pt>
    <dgm:pt modelId="{2E00965E-805E-E640-BCF2-D70257DC527B}" type="pres">
      <dgm:prSet presAssocID="{F7F85799-C1BE-BC4B-BBB5-3F224FEE2715}" presName="vert3" presStyleCnt="0"/>
      <dgm:spPr>
        <a:sp3d>
          <a:bevelT prst="angle"/>
        </a:sp3d>
      </dgm:spPr>
    </dgm:pt>
    <dgm:pt modelId="{930F4867-A4D2-AD4F-B49B-68B6C776E340}" type="pres">
      <dgm:prSet presAssocID="{78AAA283-4EDC-3E43-8718-12405A3B4B22}" presName="thinLine3" presStyleLbl="callout" presStyleIdx="6" presStyleCnt="14"/>
      <dgm:spPr>
        <a:sp3d>
          <a:bevelT prst="angle"/>
        </a:sp3d>
      </dgm:spPr>
    </dgm:pt>
    <dgm:pt modelId="{8E292B2F-4E98-E549-8C34-653F056F21AD}" type="pres">
      <dgm:prSet presAssocID="{69DC87E2-3A97-D348-B237-8C0EA83FB7EE}" presName="horz3" presStyleCnt="0"/>
      <dgm:spPr>
        <a:sp3d>
          <a:bevelT prst="angle"/>
        </a:sp3d>
      </dgm:spPr>
    </dgm:pt>
    <dgm:pt modelId="{5ED79A5C-AC3D-0B4F-9588-A3A04E02601C}" type="pres">
      <dgm:prSet presAssocID="{69DC87E2-3A97-D348-B237-8C0EA83FB7EE}" presName="horzSpace3" presStyleCnt="0"/>
      <dgm:spPr>
        <a:sp3d>
          <a:bevelT prst="angle"/>
        </a:sp3d>
      </dgm:spPr>
    </dgm:pt>
    <dgm:pt modelId="{6A0BBD23-0DAD-D543-8045-14627E62065D}" type="pres">
      <dgm:prSet presAssocID="{69DC87E2-3A97-D348-B237-8C0EA83FB7EE}" presName="tx3" presStyleLbl="revTx" presStyleIdx="10" presStyleCnt="18"/>
      <dgm:spPr/>
      <dgm:t>
        <a:bodyPr/>
        <a:lstStyle/>
        <a:p>
          <a:endParaRPr lang="tr-TR"/>
        </a:p>
      </dgm:t>
    </dgm:pt>
    <dgm:pt modelId="{5F40A4D2-F91F-B744-B824-51A43FE30B73}" type="pres">
      <dgm:prSet presAssocID="{69DC87E2-3A97-D348-B237-8C0EA83FB7EE}" presName="vert3" presStyleCnt="0"/>
      <dgm:spPr>
        <a:sp3d>
          <a:bevelT prst="angle"/>
        </a:sp3d>
      </dgm:spPr>
    </dgm:pt>
    <dgm:pt modelId="{96B32440-F89F-6540-AF1B-ED09251BC153}" type="pres">
      <dgm:prSet presAssocID="{D5F110EA-4B67-4A4B-B6B6-1FD8E4CCE4B4}" presName="thinLine3" presStyleLbl="callout" presStyleIdx="7" presStyleCnt="14"/>
      <dgm:spPr>
        <a:sp3d>
          <a:bevelT prst="angle"/>
        </a:sp3d>
      </dgm:spPr>
    </dgm:pt>
    <dgm:pt modelId="{591001EF-403B-2E4E-AA1E-3717A40D7167}" type="pres">
      <dgm:prSet presAssocID="{4EACEE4B-3D63-D848-B853-D37CA3A8834B}" presName="horz3" presStyleCnt="0"/>
      <dgm:spPr>
        <a:sp3d>
          <a:bevelT prst="angle"/>
        </a:sp3d>
      </dgm:spPr>
    </dgm:pt>
    <dgm:pt modelId="{62D4561F-0C4A-0849-9979-28588F43472E}" type="pres">
      <dgm:prSet presAssocID="{4EACEE4B-3D63-D848-B853-D37CA3A8834B}" presName="horzSpace3" presStyleCnt="0"/>
      <dgm:spPr>
        <a:sp3d>
          <a:bevelT prst="angle"/>
        </a:sp3d>
      </dgm:spPr>
    </dgm:pt>
    <dgm:pt modelId="{F7424DA0-2C7B-BE48-A5DD-6B1C4AA630E0}" type="pres">
      <dgm:prSet presAssocID="{4EACEE4B-3D63-D848-B853-D37CA3A8834B}" presName="tx3" presStyleLbl="revTx" presStyleIdx="11" presStyleCnt="18"/>
      <dgm:spPr/>
      <dgm:t>
        <a:bodyPr/>
        <a:lstStyle/>
        <a:p>
          <a:endParaRPr lang="tr-TR"/>
        </a:p>
      </dgm:t>
    </dgm:pt>
    <dgm:pt modelId="{6A65C399-CF12-2545-932E-D0246FF20D8F}" type="pres">
      <dgm:prSet presAssocID="{4EACEE4B-3D63-D848-B853-D37CA3A8834B}" presName="vert3" presStyleCnt="0"/>
      <dgm:spPr>
        <a:sp3d>
          <a:bevelT prst="angle"/>
        </a:sp3d>
      </dgm:spPr>
    </dgm:pt>
    <dgm:pt modelId="{4F58CD0C-8C5E-9341-9AF8-882D16F06780}" type="pres">
      <dgm:prSet presAssocID="{680FB8B9-445C-7245-8A9B-EE5EA5A691A7}" presName="thinLine3" presStyleLbl="callout" presStyleIdx="8" presStyleCnt="14"/>
      <dgm:spPr>
        <a:sp3d>
          <a:bevelT prst="angle"/>
        </a:sp3d>
      </dgm:spPr>
    </dgm:pt>
    <dgm:pt modelId="{F4EB0522-FD71-2349-B4B3-61E72D2B0A15}" type="pres">
      <dgm:prSet presAssocID="{61286BC1-C503-1F4B-95BB-C9D11C161B74}" presName="horz3" presStyleCnt="0"/>
      <dgm:spPr>
        <a:sp3d>
          <a:bevelT prst="angle"/>
        </a:sp3d>
      </dgm:spPr>
    </dgm:pt>
    <dgm:pt modelId="{E822CB67-8BCC-4447-9005-8E1F85EE58F3}" type="pres">
      <dgm:prSet presAssocID="{61286BC1-C503-1F4B-95BB-C9D11C161B74}" presName="horzSpace3" presStyleCnt="0"/>
      <dgm:spPr>
        <a:sp3d>
          <a:bevelT prst="angle"/>
        </a:sp3d>
      </dgm:spPr>
    </dgm:pt>
    <dgm:pt modelId="{22F629FD-3188-4442-A1C9-4EC58FD8B657}" type="pres">
      <dgm:prSet presAssocID="{61286BC1-C503-1F4B-95BB-C9D11C161B74}" presName="tx3" presStyleLbl="revTx" presStyleIdx="12" presStyleCnt="18"/>
      <dgm:spPr/>
      <dgm:t>
        <a:bodyPr/>
        <a:lstStyle/>
        <a:p>
          <a:endParaRPr lang="tr-TR"/>
        </a:p>
      </dgm:t>
    </dgm:pt>
    <dgm:pt modelId="{66F47342-4057-7E42-943D-6E8A42DBCB77}" type="pres">
      <dgm:prSet presAssocID="{61286BC1-C503-1F4B-95BB-C9D11C161B74}" presName="vert3" presStyleCnt="0"/>
      <dgm:spPr>
        <a:sp3d>
          <a:bevelT prst="angle"/>
        </a:sp3d>
      </dgm:spPr>
    </dgm:pt>
    <dgm:pt modelId="{559CC9D1-1C6F-8D4F-A27D-BC826707A957}" type="pres">
      <dgm:prSet presAssocID="{EC28D001-4D9F-674B-B46F-472FE050384A}" presName="thinLine2b" presStyleLbl="callout" presStyleIdx="9" presStyleCnt="14"/>
      <dgm:spPr>
        <a:sp3d>
          <a:bevelT prst="angle"/>
        </a:sp3d>
      </dgm:spPr>
    </dgm:pt>
    <dgm:pt modelId="{49C4E967-45B1-1140-BE34-DD5462B7AE8A}" type="pres">
      <dgm:prSet presAssocID="{EC28D001-4D9F-674B-B46F-472FE050384A}" presName="vertSpace2b" presStyleCnt="0"/>
      <dgm:spPr>
        <a:sp3d>
          <a:bevelT prst="angle"/>
        </a:sp3d>
      </dgm:spPr>
    </dgm:pt>
    <dgm:pt modelId="{B548FE92-3F1A-384E-A18E-4083CC630B80}" type="pres">
      <dgm:prSet presAssocID="{B756D7EF-425F-9840-A091-3EADD398B978}" presName="horz2" presStyleCnt="0"/>
      <dgm:spPr>
        <a:sp3d>
          <a:bevelT prst="angle"/>
        </a:sp3d>
      </dgm:spPr>
    </dgm:pt>
    <dgm:pt modelId="{483B4550-A974-3344-B3E1-D3FFE3C9454D}" type="pres">
      <dgm:prSet presAssocID="{B756D7EF-425F-9840-A091-3EADD398B978}" presName="horzSpace2" presStyleCnt="0"/>
      <dgm:spPr>
        <a:sp3d>
          <a:bevelT prst="angle"/>
        </a:sp3d>
      </dgm:spPr>
    </dgm:pt>
    <dgm:pt modelId="{0200A3FF-7B17-6547-808C-C14D6BA6EE9D}" type="pres">
      <dgm:prSet presAssocID="{B756D7EF-425F-9840-A091-3EADD398B978}" presName="tx2" presStyleLbl="revTx" presStyleIdx="13" presStyleCnt="18"/>
      <dgm:spPr/>
      <dgm:t>
        <a:bodyPr/>
        <a:lstStyle/>
        <a:p>
          <a:endParaRPr lang="tr-TR"/>
        </a:p>
      </dgm:t>
    </dgm:pt>
    <dgm:pt modelId="{C731511D-9A09-7A43-9215-4EDA554DA90D}" type="pres">
      <dgm:prSet presAssocID="{B756D7EF-425F-9840-A091-3EADD398B978}" presName="vert2" presStyleCnt="0"/>
      <dgm:spPr>
        <a:sp3d>
          <a:bevelT prst="angle"/>
        </a:sp3d>
      </dgm:spPr>
    </dgm:pt>
    <dgm:pt modelId="{99394C65-E7EB-CF47-AC78-5FA99D89580F}" type="pres">
      <dgm:prSet presAssocID="{7BA427AA-673A-114C-A62F-0C4A98CE687C}" presName="horz3" presStyleCnt="0"/>
      <dgm:spPr>
        <a:sp3d>
          <a:bevelT prst="angle"/>
        </a:sp3d>
      </dgm:spPr>
    </dgm:pt>
    <dgm:pt modelId="{BED8B6E7-6E8F-ED41-8488-84E276EE7AFA}" type="pres">
      <dgm:prSet presAssocID="{7BA427AA-673A-114C-A62F-0C4A98CE687C}" presName="horzSpace3" presStyleCnt="0"/>
      <dgm:spPr>
        <a:sp3d>
          <a:bevelT prst="angle"/>
        </a:sp3d>
      </dgm:spPr>
    </dgm:pt>
    <dgm:pt modelId="{A0515CA3-933A-D64D-B6C1-BD0A28C380F6}" type="pres">
      <dgm:prSet presAssocID="{7BA427AA-673A-114C-A62F-0C4A98CE687C}" presName="tx3" presStyleLbl="revTx" presStyleIdx="14" presStyleCnt="18"/>
      <dgm:spPr/>
      <dgm:t>
        <a:bodyPr/>
        <a:lstStyle/>
        <a:p>
          <a:endParaRPr lang="tr-TR"/>
        </a:p>
      </dgm:t>
    </dgm:pt>
    <dgm:pt modelId="{23DA2EE8-607B-6A4F-A92E-215428320D90}" type="pres">
      <dgm:prSet presAssocID="{7BA427AA-673A-114C-A62F-0C4A98CE687C}" presName="vert3" presStyleCnt="0"/>
      <dgm:spPr>
        <a:sp3d>
          <a:bevelT prst="angle"/>
        </a:sp3d>
      </dgm:spPr>
    </dgm:pt>
    <dgm:pt modelId="{097337AD-4534-2B4E-AB42-324575A6779C}" type="pres">
      <dgm:prSet presAssocID="{729F0343-FAD6-2842-9910-6B2DC12CBC85}" presName="thinLine3" presStyleLbl="callout" presStyleIdx="10" presStyleCnt="14"/>
      <dgm:spPr>
        <a:sp3d>
          <a:bevelT prst="angle"/>
        </a:sp3d>
      </dgm:spPr>
    </dgm:pt>
    <dgm:pt modelId="{543094B8-6F19-0D46-B9CF-0FA59473D0AE}" type="pres">
      <dgm:prSet presAssocID="{D82FAB1B-A47F-0744-B506-12AA0A136440}" presName="horz3" presStyleCnt="0"/>
      <dgm:spPr>
        <a:sp3d>
          <a:bevelT prst="angle"/>
        </a:sp3d>
      </dgm:spPr>
    </dgm:pt>
    <dgm:pt modelId="{B2A39B85-E7A0-B74D-AA2F-A78FACF3FE97}" type="pres">
      <dgm:prSet presAssocID="{D82FAB1B-A47F-0744-B506-12AA0A136440}" presName="horzSpace3" presStyleCnt="0"/>
      <dgm:spPr>
        <a:sp3d>
          <a:bevelT prst="angle"/>
        </a:sp3d>
      </dgm:spPr>
    </dgm:pt>
    <dgm:pt modelId="{684208DB-CA29-7843-A879-08397D26A29B}" type="pres">
      <dgm:prSet presAssocID="{D82FAB1B-A47F-0744-B506-12AA0A136440}" presName="tx3" presStyleLbl="revTx" presStyleIdx="15" presStyleCnt="18"/>
      <dgm:spPr/>
      <dgm:t>
        <a:bodyPr/>
        <a:lstStyle/>
        <a:p>
          <a:endParaRPr lang="tr-TR"/>
        </a:p>
      </dgm:t>
    </dgm:pt>
    <dgm:pt modelId="{4427E1A8-BCD9-B54F-B2AA-55D5656ED6FD}" type="pres">
      <dgm:prSet presAssocID="{D82FAB1B-A47F-0744-B506-12AA0A136440}" presName="vert3" presStyleCnt="0"/>
      <dgm:spPr>
        <a:sp3d>
          <a:bevelT prst="angle"/>
        </a:sp3d>
      </dgm:spPr>
    </dgm:pt>
    <dgm:pt modelId="{6C4C1BBF-C31C-DF45-918A-AB0386CDB289}" type="pres">
      <dgm:prSet presAssocID="{7D69A193-3E11-1E43-8A37-6A30CBBB26BB}" presName="thinLine3" presStyleLbl="callout" presStyleIdx="11" presStyleCnt="14"/>
      <dgm:spPr>
        <a:sp3d>
          <a:bevelT prst="angle"/>
        </a:sp3d>
      </dgm:spPr>
    </dgm:pt>
    <dgm:pt modelId="{39E56DEF-08F2-9446-B0A7-A3B07B200214}" type="pres">
      <dgm:prSet presAssocID="{91002798-659F-3046-A717-466C1BBEFFEE}" presName="horz3" presStyleCnt="0"/>
      <dgm:spPr>
        <a:sp3d>
          <a:bevelT prst="angle"/>
        </a:sp3d>
      </dgm:spPr>
    </dgm:pt>
    <dgm:pt modelId="{17107F0E-45C0-6C4B-BE58-36EDB9549FB9}" type="pres">
      <dgm:prSet presAssocID="{91002798-659F-3046-A717-466C1BBEFFEE}" presName="horzSpace3" presStyleCnt="0"/>
      <dgm:spPr>
        <a:sp3d>
          <a:bevelT prst="angle"/>
        </a:sp3d>
      </dgm:spPr>
    </dgm:pt>
    <dgm:pt modelId="{40B0C77F-12BC-2A49-BB21-FF4A9DBF3549}" type="pres">
      <dgm:prSet presAssocID="{91002798-659F-3046-A717-466C1BBEFFEE}" presName="tx3" presStyleLbl="revTx" presStyleIdx="16" presStyleCnt="18"/>
      <dgm:spPr/>
      <dgm:t>
        <a:bodyPr/>
        <a:lstStyle/>
        <a:p>
          <a:endParaRPr lang="tr-TR"/>
        </a:p>
      </dgm:t>
    </dgm:pt>
    <dgm:pt modelId="{7D785900-D516-5F42-99FF-C536EB915CE2}" type="pres">
      <dgm:prSet presAssocID="{91002798-659F-3046-A717-466C1BBEFFEE}" presName="vert3" presStyleCnt="0"/>
      <dgm:spPr>
        <a:sp3d>
          <a:bevelT prst="angle"/>
        </a:sp3d>
      </dgm:spPr>
    </dgm:pt>
    <dgm:pt modelId="{EB4DB9CC-CDB9-9946-8457-687EC9844E08}" type="pres">
      <dgm:prSet presAssocID="{5ADE43D7-758A-444E-BA02-D5AB6C2EA0E2}" presName="thinLine3" presStyleLbl="callout" presStyleIdx="12" presStyleCnt="14"/>
      <dgm:spPr>
        <a:sp3d>
          <a:bevelT prst="angle"/>
        </a:sp3d>
      </dgm:spPr>
    </dgm:pt>
    <dgm:pt modelId="{2765066A-E13F-B34B-96FE-E18D9DC49BA1}" type="pres">
      <dgm:prSet presAssocID="{BE99066A-2871-A94C-9F7D-8A738FBCE475}" presName="horz3" presStyleCnt="0"/>
      <dgm:spPr>
        <a:sp3d>
          <a:bevelT prst="angle"/>
        </a:sp3d>
      </dgm:spPr>
    </dgm:pt>
    <dgm:pt modelId="{A1C7C119-257E-F948-A970-DEA19E50886E}" type="pres">
      <dgm:prSet presAssocID="{BE99066A-2871-A94C-9F7D-8A738FBCE475}" presName="horzSpace3" presStyleCnt="0"/>
      <dgm:spPr>
        <a:sp3d>
          <a:bevelT prst="angle"/>
        </a:sp3d>
      </dgm:spPr>
    </dgm:pt>
    <dgm:pt modelId="{4938552E-5871-C547-ADCB-F5050E8FD2EB}" type="pres">
      <dgm:prSet presAssocID="{BE99066A-2871-A94C-9F7D-8A738FBCE475}" presName="tx3" presStyleLbl="revTx" presStyleIdx="17" presStyleCnt="18"/>
      <dgm:spPr/>
      <dgm:t>
        <a:bodyPr/>
        <a:lstStyle/>
        <a:p>
          <a:endParaRPr lang="tr-TR"/>
        </a:p>
      </dgm:t>
    </dgm:pt>
    <dgm:pt modelId="{4A687901-884B-0846-8AA0-FC7334C1CF38}" type="pres">
      <dgm:prSet presAssocID="{BE99066A-2871-A94C-9F7D-8A738FBCE475}" presName="vert3" presStyleCnt="0"/>
      <dgm:spPr>
        <a:sp3d>
          <a:bevelT prst="angle"/>
        </a:sp3d>
      </dgm:spPr>
    </dgm:pt>
    <dgm:pt modelId="{9FFFF2DF-3203-D34E-B744-77A5F9FC47A7}" type="pres">
      <dgm:prSet presAssocID="{B756D7EF-425F-9840-A091-3EADD398B978}" presName="thinLine2b" presStyleLbl="callout" presStyleIdx="13" presStyleCnt="14"/>
      <dgm:spPr>
        <a:sp3d>
          <a:bevelT prst="angle"/>
        </a:sp3d>
      </dgm:spPr>
    </dgm:pt>
    <dgm:pt modelId="{444371CD-DF39-D64B-AC9A-743FA0DDB34B}" type="pres">
      <dgm:prSet presAssocID="{B756D7EF-425F-9840-A091-3EADD398B978}" presName="vertSpace2b" presStyleCnt="0"/>
      <dgm:spPr>
        <a:sp3d>
          <a:bevelT prst="angle"/>
        </a:sp3d>
      </dgm:spPr>
    </dgm:pt>
  </dgm:ptLst>
  <dgm:cxnLst>
    <dgm:cxn modelId="{8197F48D-89F0-AC4D-9B42-A780A884A0FD}" srcId="{EC28D001-4D9F-674B-B46F-472FE050384A}" destId="{69DC87E2-3A97-D348-B237-8C0EA83FB7EE}" srcOrd="2" destOrd="0" parTransId="{C3D849FD-A4A8-AB42-B5C7-A51D7E2E8164}" sibTransId="{D5F110EA-4B67-4A4B-B6B6-1FD8E4CCE4B4}"/>
    <dgm:cxn modelId="{4D14328E-8297-5C43-9C36-C193C70D05BB}" type="presOf" srcId="{61286BC1-C503-1F4B-95BB-C9D11C161B74}" destId="{22F629FD-3188-4442-A1C9-4EC58FD8B657}" srcOrd="0" destOrd="0" presId="urn:microsoft.com/office/officeart/2008/layout/LinedList"/>
    <dgm:cxn modelId="{E8D09C1B-C496-4840-99C5-9BA988B78904}" type="presOf" srcId="{CFE1EFA4-5C44-514E-A4A5-59AAFFB666C2}" destId="{D34CD7BA-EC6C-984D-975D-3BEE8706539A}" srcOrd="0" destOrd="0" presId="urn:microsoft.com/office/officeart/2008/layout/LinedList"/>
    <dgm:cxn modelId="{0FA63225-91BC-764C-941C-20730BBFD483}" type="presOf" srcId="{F7F85799-C1BE-BC4B-BBB5-3F224FEE2715}" destId="{9C01F0AB-5392-534B-8D74-1B9C2D5DE2A6}" srcOrd="0" destOrd="0" presId="urn:microsoft.com/office/officeart/2008/layout/LinedList"/>
    <dgm:cxn modelId="{7414E06E-70BF-0943-8DCA-7E15308AAC16}" type="presOf" srcId="{D82FAB1B-A47F-0744-B506-12AA0A136440}" destId="{684208DB-CA29-7843-A879-08397D26A29B}" srcOrd="0" destOrd="0" presId="urn:microsoft.com/office/officeart/2008/layout/LinedList"/>
    <dgm:cxn modelId="{33879031-E16F-D344-A51C-E2FEBD15E455}" type="presOf" srcId="{559334B4-15A5-7341-8E40-9FABC6BF2476}" destId="{64A9C64A-0BFC-7440-A3F9-AD85E76BBF15}" srcOrd="0" destOrd="0" presId="urn:microsoft.com/office/officeart/2008/layout/LinedList"/>
    <dgm:cxn modelId="{72A4507F-A4FF-5644-A54C-C903F9ADB8DA}" srcId="{EC28D001-4D9F-674B-B46F-472FE050384A}" destId="{61286BC1-C503-1F4B-95BB-C9D11C161B74}" srcOrd="4" destOrd="0" parTransId="{7CD4D903-72ED-1F4D-86A6-7EA85B1852E9}" sibTransId="{FF433A69-ADD2-1D40-8B28-BC8FC6ACCCA0}"/>
    <dgm:cxn modelId="{6D38866A-35A9-4B46-89F3-74F3B4A558CE}" type="presOf" srcId="{4EACEE4B-3D63-D848-B853-D37CA3A8834B}" destId="{F7424DA0-2C7B-BE48-A5DD-6B1C4AA630E0}" srcOrd="0" destOrd="0" presId="urn:microsoft.com/office/officeart/2008/layout/LinedList"/>
    <dgm:cxn modelId="{2A3FAE94-726C-1B44-9F87-823FEC1BF8CC}" type="presOf" srcId="{B756D7EF-425F-9840-A091-3EADD398B978}" destId="{0200A3FF-7B17-6547-808C-C14D6BA6EE9D}" srcOrd="0" destOrd="0" presId="urn:microsoft.com/office/officeart/2008/layout/LinedList"/>
    <dgm:cxn modelId="{F11B40B8-93E3-8A44-A745-A1C0401BE54B}" type="presOf" srcId="{AF14C80E-13F2-2147-B0DA-11EC7D1EF1A3}" destId="{095F98DC-0952-E54E-AF63-789540FDA9BC}" srcOrd="0" destOrd="0" presId="urn:microsoft.com/office/officeart/2008/layout/LinedList"/>
    <dgm:cxn modelId="{BC7D3238-387C-904F-9217-E5AC2C1C3148}" srcId="{0BAAB5A1-1E64-1746-B44F-4E23E04AEE90}" destId="{F15C93F9-9824-DF48-A4B3-084B9C6494EC}" srcOrd="0" destOrd="0" parTransId="{0FF319EC-1F4C-0F41-8A43-42E1E30E1BDA}" sibTransId="{140E34E3-0B54-D548-9529-8B5E64020F55}"/>
    <dgm:cxn modelId="{11A9FF08-9A9E-B242-A259-EB43AEEC48C8}" srcId="{0BAAB5A1-1E64-1746-B44F-4E23E04AEE90}" destId="{EC28D001-4D9F-674B-B46F-472FE050384A}" srcOrd="1" destOrd="0" parTransId="{FDBE3283-7CB4-5649-A02D-569A2EFB7C21}" sibTransId="{8B86C152-BFEF-C944-B3F7-F5AB04B1CF3C}"/>
    <dgm:cxn modelId="{CC26F56E-A9D1-B445-9D3F-9FD3E782C2FE}" type="presOf" srcId="{A701D83B-5C52-8C4C-9BB1-E291F9F697CA}" destId="{B074D829-7F9D-B344-8582-FB3134AA7F34}" srcOrd="0" destOrd="0" presId="urn:microsoft.com/office/officeart/2008/layout/LinedList"/>
    <dgm:cxn modelId="{9D52AB97-4E3A-884E-BC4E-D1BCAA728FC2}" srcId="{EC28D001-4D9F-674B-B46F-472FE050384A}" destId="{4EACEE4B-3D63-D848-B853-D37CA3A8834B}" srcOrd="3" destOrd="0" parTransId="{34C219DD-3873-4744-A541-F5CEC0899462}" sibTransId="{680FB8B9-445C-7245-8A9B-EE5EA5A691A7}"/>
    <dgm:cxn modelId="{3D9B9296-6D3E-C54F-9BB9-8814998EB364}" type="presOf" srcId="{7BA427AA-673A-114C-A62F-0C4A98CE687C}" destId="{A0515CA3-933A-D64D-B6C1-BD0A28C380F6}" srcOrd="0" destOrd="0" presId="urn:microsoft.com/office/officeart/2008/layout/LinedList"/>
    <dgm:cxn modelId="{75088351-CFC5-D142-A6F7-2D8F8FA7FB25}" type="presOf" srcId="{BE99066A-2871-A94C-9F7D-8A738FBCE475}" destId="{4938552E-5871-C547-ADCB-F5050E8FD2EB}" srcOrd="0" destOrd="0" presId="urn:microsoft.com/office/officeart/2008/layout/LinedList"/>
    <dgm:cxn modelId="{73F35A6E-8B5F-7D42-B386-1D22AC512637}" type="presOf" srcId="{0810586C-DE57-0841-A628-B78AF28DE4D1}" destId="{26C4CC9C-98A3-5D4E-B600-4BF7D0306F57}" srcOrd="0" destOrd="0" presId="urn:microsoft.com/office/officeart/2008/layout/LinedList"/>
    <dgm:cxn modelId="{9CB66328-30E7-6B41-9148-C4195EDA963B}" type="presOf" srcId="{F15C93F9-9824-DF48-A4B3-084B9C6494EC}" destId="{CA065468-BF8F-EC46-ADAD-C246B8749FFB}" srcOrd="0" destOrd="0" presId="urn:microsoft.com/office/officeart/2008/layout/LinedList"/>
    <dgm:cxn modelId="{66849494-94E4-F642-9849-B27D5F31BF5F}" type="presOf" srcId="{D8E8161C-7B73-164E-8EDF-9D58857D8C00}" destId="{44C9067B-962B-9F47-82E4-AD7C6182E193}" srcOrd="0" destOrd="0" presId="urn:microsoft.com/office/officeart/2008/layout/LinedList"/>
    <dgm:cxn modelId="{E6357A12-FC24-3149-8CC2-500ABEED4D54}" srcId="{EC28D001-4D9F-674B-B46F-472FE050384A}" destId="{F7F85799-C1BE-BC4B-BBB5-3F224FEE2715}" srcOrd="1" destOrd="0" parTransId="{BE199322-AFB1-1449-9E1E-4666335932A1}" sibTransId="{78AAA283-4EDC-3E43-8718-12405A3B4B22}"/>
    <dgm:cxn modelId="{D048D51E-AF66-444F-8427-564C50DB8A08}" srcId="{F15C93F9-9824-DF48-A4B3-084B9C6494EC}" destId="{0810586C-DE57-0841-A628-B78AF28DE4D1}" srcOrd="0" destOrd="0" parTransId="{7971890C-C5EF-CE4C-9DC6-F2941D1450F7}" sibTransId="{72CC00EC-7988-B843-8B03-03C3C9EE1B77}"/>
    <dgm:cxn modelId="{5ABCEE41-03EE-6543-9FC3-291FBEE6BB04}" srcId="{EC28D001-4D9F-674B-B46F-472FE050384A}" destId="{30CE1599-2139-9A4E-95EE-C7C300FFF756}" srcOrd="0" destOrd="0" parTransId="{C4D66166-4B54-2E4F-9BBE-95D213B362D5}" sibTransId="{2AD82ED3-A703-664A-98BB-F04E961BDD10}"/>
    <dgm:cxn modelId="{8A4F5003-6AA7-7748-BA9E-90EEE49A75A2}" srcId="{B756D7EF-425F-9840-A091-3EADD398B978}" destId="{D82FAB1B-A47F-0744-B506-12AA0A136440}" srcOrd="1" destOrd="0" parTransId="{F855832C-2682-2C47-987D-DE3CAE51C212}" sibTransId="{7D69A193-3E11-1E43-8A37-6A30CBBB26BB}"/>
    <dgm:cxn modelId="{34A0830D-4001-2749-82C6-32AAC62C0201}" srcId="{B756D7EF-425F-9840-A091-3EADD398B978}" destId="{BE99066A-2871-A94C-9F7D-8A738FBCE475}" srcOrd="3" destOrd="0" parTransId="{335AFA87-4987-8745-811C-5A27012B4170}" sibTransId="{1D5187E9-FB6C-AA46-95EF-2DF71EB6B4C4}"/>
    <dgm:cxn modelId="{DF73D453-1B7A-9D49-B908-DA316359405E}" srcId="{F15C93F9-9824-DF48-A4B3-084B9C6494EC}" destId="{AF14C80E-13F2-2147-B0DA-11EC7D1EF1A3}" srcOrd="2" destOrd="0" parTransId="{8318E452-4A63-0549-B029-3FCB33225109}" sibTransId="{DDB9291E-F5B3-2740-A2B6-664234A8209F}"/>
    <dgm:cxn modelId="{BA92F1E5-E493-4640-A70E-DF7E79A6C261}" srcId="{F15C93F9-9824-DF48-A4B3-084B9C6494EC}" destId="{CFE1EFA4-5C44-514E-A4A5-59AAFFB666C2}" srcOrd="4" destOrd="0" parTransId="{2843A06F-8B97-A547-944C-AB8641CCC7A4}" sibTransId="{C9E0C592-15F8-9A4A-AAAA-4FCFAE1AC047}"/>
    <dgm:cxn modelId="{CD9A920C-9E4C-9B41-A5FC-741F3D24D098}" srcId="{B756D7EF-425F-9840-A091-3EADD398B978}" destId="{7BA427AA-673A-114C-A62F-0C4A98CE687C}" srcOrd="0" destOrd="0" parTransId="{B33383F7-0CC1-9B41-B29E-78B3397993BD}" sibTransId="{729F0343-FAD6-2842-9910-6B2DC12CBC85}"/>
    <dgm:cxn modelId="{CC086BE9-D6F2-504E-A360-4FC04095DD0D}" srcId="{F15C93F9-9824-DF48-A4B3-084B9C6494EC}" destId="{A701D83B-5C52-8C4C-9BB1-E291F9F697CA}" srcOrd="1" destOrd="0" parTransId="{9BC2A186-7A84-E746-880F-1852F3A6C4CC}" sibTransId="{9D53DCE0-575B-2341-8038-EEB7371EE73E}"/>
    <dgm:cxn modelId="{B136D60D-F768-C547-AFE1-6668F63553B2}" srcId="{B756D7EF-425F-9840-A091-3EADD398B978}" destId="{91002798-659F-3046-A717-466C1BBEFFEE}" srcOrd="2" destOrd="0" parTransId="{ED8637BF-9BA8-2A48-880A-09D962BCBBA8}" sibTransId="{5ADE43D7-758A-444E-BA02-D5AB6C2EA0E2}"/>
    <dgm:cxn modelId="{EC776995-9932-D84F-A337-7D7A37FCFB7D}" type="presOf" srcId="{30CE1599-2139-9A4E-95EE-C7C300FFF756}" destId="{9B9BA55C-AC54-2E4D-A313-803CA9A82BB8}" srcOrd="0" destOrd="0" presId="urn:microsoft.com/office/officeart/2008/layout/LinedList"/>
    <dgm:cxn modelId="{EAE62DA4-3BE2-4544-9EB6-0F5594377D55}" type="presOf" srcId="{91002798-659F-3046-A717-466C1BBEFFEE}" destId="{40B0C77F-12BC-2A49-BB21-FF4A9DBF3549}" srcOrd="0" destOrd="0" presId="urn:microsoft.com/office/officeart/2008/layout/LinedList"/>
    <dgm:cxn modelId="{587E0EA3-74EE-084A-AA5F-EF08DA92638F}" type="presOf" srcId="{69DC87E2-3A97-D348-B237-8C0EA83FB7EE}" destId="{6A0BBD23-0DAD-D543-8045-14627E62065D}" srcOrd="0" destOrd="0" presId="urn:microsoft.com/office/officeart/2008/layout/LinedList"/>
    <dgm:cxn modelId="{158C1F27-4AEF-5745-8BDF-0DED579FE5F2}" srcId="{D8E8161C-7B73-164E-8EDF-9D58857D8C00}" destId="{0BAAB5A1-1E64-1746-B44F-4E23E04AEE90}" srcOrd="0" destOrd="0" parTransId="{70D8547A-F3EF-BC40-8175-5DE0C167AB9D}" sibTransId="{F886888A-7EB5-5043-9804-3CA39CB7582F}"/>
    <dgm:cxn modelId="{8F1FB7CE-808C-A940-9CDF-6CE1820A15F7}" type="presOf" srcId="{0BAAB5A1-1E64-1746-B44F-4E23E04AEE90}" destId="{5165AEA5-2253-3A4D-8078-94D7D7DC90D1}" srcOrd="0" destOrd="0" presId="urn:microsoft.com/office/officeart/2008/layout/LinedList"/>
    <dgm:cxn modelId="{0A07866E-3EBA-C546-80A3-4D18D55ED220}" type="presOf" srcId="{EC28D001-4D9F-674B-B46F-472FE050384A}" destId="{AAE04277-5EE7-AD45-99E3-36A12882E26F}" srcOrd="0" destOrd="0" presId="urn:microsoft.com/office/officeart/2008/layout/LinedList"/>
    <dgm:cxn modelId="{CAB1D7AD-673B-9C48-A310-F092899A864B}" srcId="{0BAAB5A1-1E64-1746-B44F-4E23E04AEE90}" destId="{B756D7EF-425F-9840-A091-3EADD398B978}" srcOrd="2" destOrd="0" parTransId="{736E51D8-AB0B-C440-9169-082C10B3C23B}" sibTransId="{0C8276A2-BA8B-584B-A00F-D6C261AD5950}"/>
    <dgm:cxn modelId="{788A382B-0226-5941-B6E5-E6DD6CEC99F5}" srcId="{F15C93F9-9824-DF48-A4B3-084B9C6494EC}" destId="{559334B4-15A5-7341-8E40-9FABC6BF2476}" srcOrd="3" destOrd="0" parTransId="{8FCBA5ED-F5E6-D74B-8CF6-83D65F368634}" sibTransId="{ABA73937-4071-E143-9CA0-14C02A8D9608}"/>
    <dgm:cxn modelId="{BD554384-9E3F-5B47-ADBB-7258340391C3}" type="presParOf" srcId="{44C9067B-962B-9F47-82E4-AD7C6182E193}" destId="{B64C5917-439B-DD46-8D56-0CFA081B6C3B}" srcOrd="0" destOrd="0" presId="urn:microsoft.com/office/officeart/2008/layout/LinedList"/>
    <dgm:cxn modelId="{AF3A0B1A-8A32-634C-A0D9-D079BC4CF255}" type="presParOf" srcId="{44C9067B-962B-9F47-82E4-AD7C6182E193}" destId="{02229668-D9D9-E649-9FC3-835A9DEC740C}" srcOrd="1" destOrd="0" presId="urn:microsoft.com/office/officeart/2008/layout/LinedList"/>
    <dgm:cxn modelId="{6827A47A-5CF3-6F46-9960-2787ACEE9AD5}" type="presParOf" srcId="{02229668-D9D9-E649-9FC3-835A9DEC740C}" destId="{5165AEA5-2253-3A4D-8078-94D7D7DC90D1}" srcOrd="0" destOrd="0" presId="urn:microsoft.com/office/officeart/2008/layout/LinedList"/>
    <dgm:cxn modelId="{7CCF60E4-60BD-D144-A9C3-5BD1AED285F1}" type="presParOf" srcId="{02229668-D9D9-E649-9FC3-835A9DEC740C}" destId="{5E8B5A12-F07F-D541-8AD7-E4FB5C63F65A}" srcOrd="1" destOrd="0" presId="urn:microsoft.com/office/officeart/2008/layout/LinedList"/>
    <dgm:cxn modelId="{F8AACC77-E10B-2443-B6E8-00DCFCD752B2}" type="presParOf" srcId="{5E8B5A12-F07F-D541-8AD7-E4FB5C63F65A}" destId="{1F1FF226-2EFC-B84B-A3FA-028B59D8602B}" srcOrd="0" destOrd="0" presId="urn:microsoft.com/office/officeart/2008/layout/LinedList"/>
    <dgm:cxn modelId="{B31A4080-FBB1-714A-A75C-C6BB68EEB640}" type="presParOf" srcId="{5E8B5A12-F07F-D541-8AD7-E4FB5C63F65A}" destId="{F2DC040D-F8F2-AB4C-94E2-967BC117701B}" srcOrd="1" destOrd="0" presId="urn:microsoft.com/office/officeart/2008/layout/LinedList"/>
    <dgm:cxn modelId="{AFE54B51-BC36-2141-98AA-2A737F6FBCBE}" type="presParOf" srcId="{F2DC040D-F8F2-AB4C-94E2-967BC117701B}" destId="{495E4672-2537-4940-97B9-15D3C23AA390}" srcOrd="0" destOrd="0" presId="urn:microsoft.com/office/officeart/2008/layout/LinedList"/>
    <dgm:cxn modelId="{6C156851-14A7-6C4D-87A1-EA01ABD8E093}" type="presParOf" srcId="{F2DC040D-F8F2-AB4C-94E2-967BC117701B}" destId="{CA065468-BF8F-EC46-ADAD-C246B8749FFB}" srcOrd="1" destOrd="0" presId="urn:microsoft.com/office/officeart/2008/layout/LinedList"/>
    <dgm:cxn modelId="{1ED728C9-6078-B14E-B751-F195CE56D0C7}" type="presParOf" srcId="{F2DC040D-F8F2-AB4C-94E2-967BC117701B}" destId="{7077218D-71ED-0143-8E68-1020E7203EBD}" srcOrd="2" destOrd="0" presId="urn:microsoft.com/office/officeart/2008/layout/LinedList"/>
    <dgm:cxn modelId="{9BB51792-C97E-5A46-91F8-53EEA6EB60E6}" type="presParOf" srcId="{7077218D-71ED-0143-8E68-1020E7203EBD}" destId="{29FAA4A5-A313-764B-A250-B592DD59205A}" srcOrd="0" destOrd="0" presId="urn:microsoft.com/office/officeart/2008/layout/LinedList"/>
    <dgm:cxn modelId="{0BCB9E7A-DB72-9E40-B6E9-ED0C5D3333F9}" type="presParOf" srcId="{29FAA4A5-A313-764B-A250-B592DD59205A}" destId="{CED9D472-222A-4C47-8C6F-085991B882F1}" srcOrd="0" destOrd="0" presId="urn:microsoft.com/office/officeart/2008/layout/LinedList"/>
    <dgm:cxn modelId="{7FA615C3-2D7D-8145-AD51-601DF7DC8543}" type="presParOf" srcId="{29FAA4A5-A313-764B-A250-B592DD59205A}" destId="{26C4CC9C-98A3-5D4E-B600-4BF7D0306F57}" srcOrd="1" destOrd="0" presId="urn:microsoft.com/office/officeart/2008/layout/LinedList"/>
    <dgm:cxn modelId="{124D7ADA-22F3-204F-9523-C9FD528B71FF}" type="presParOf" srcId="{29FAA4A5-A313-764B-A250-B592DD59205A}" destId="{EAC4A0EC-71F0-C049-ABAB-E5971108D123}" srcOrd="2" destOrd="0" presId="urn:microsoft.com/office/officeart/2008/layout/LinedList"/>
    <dgm:cxn modelId="{DE293B11-3D85-0647-A597-328C3ACD8BD9}" type="presParOf" srcId="{7077218D-71ED-0143-8E68-1020E7203EBD}" destId="{C9D3AF1B-2431-8644-AB11-2720A0B9F8F9}" srcOrd="1" destOrd="0" presId="urn:microsoft.com/office/officeart/2008/layout/LinedList"/>
    <dgm:cxn modelId="{FDA0D67C-AD02-CA40-B853-39A78FD2251F}" type="presParOf" srcId="{7077218D-71ED-0143-8E68-1020E7203EBD}" destId="{520183DC-6711-1141-AE32-B1632E92BE74}" srcOrd="2" destOrd="0" presId="urn:microsoft.com/office/officeart/2008/layout/LinedList"/>
    <dgm:cxn modelId="{AED34652-2A77-6949-BA8E-3DAE847AA3E5}" type="presParOf" srcId="{520183DC-6711-1141-AE32-B1632E92BE74}" destId="{01E32C6F-EC2C-B643-AC33-6C31FCFEF610}" srcOrd="0" destOrd="0" presId="urn:microsoft.com/office/officeart/2008/layout/LinedList"/>
    <dgm:cxn modelId="{EA46F2C0-9C16-2740-9A18-6BF63375966A}" type="presParOf" srcId="{520183DC-6711-1141-AE32-B1632E92BE74}" destId="{B074D829-7F9D-B344-8582-FB3134AA7F34}" srcOrd="1" destOrd="0" presId="urn:microsoft.com/office/officeart/2008/layout/LinedList"/>
    <dgm:cxn modelId="{1DF3A230-8814-444D-8E86-14E506DCC17D}" type="presParOf" srcId="{520183DC-6711-1141-AE32-B1632E92BE74}" destId="{5CA28173-602B-8243-8D69-8069E2FCB979}" srcOrd="2" destOrd="0" presId="urn:microsoft.com/office/officeart/2008/layout/LinedList"/>
    <dgm:cxn modelId="{D671EBAA-2881-C44A-8AE6-FB819C3D4CE4}" type="presParOf" srcId="{7077218D-71ED-0143-8E68-1020E7203EBD}" destId="{493771EF-A4D9-4A43-A9BE-538A8B27C442}" srcOrd="3" destOrd="0" presId="urn:microsoft.com/office/officeart/2008/layout/LinedList"/>
    <dgm:cxn modelId="{03987915-EFBF-6642-8B46-8796596FBA73}" type="presParOf" srcId="{7077218D-71ED-0143-8E68-1020E7203EBD}" destId="{F53389C0-D678-6F4B-97DB-2D9572A8D733}" srcOrd="4" destOrd="0" presId="urn:microsoft.com/office/officeart/2008/layout/LinedList"/>
    <dgm:cxn modelId="{72E781A5-A9EA-0245-B0D0-FD383C76723D}" type="presParOf" srcId="{F53389C0-D678-6F4B-97DB-2D9572A8D733}" destId="{C863D5D0-829D-0B4A-8188-966A8225CB96}" srcOrd="0" destOrd="0" presId="urn:microsoft.com/office/officeart/2008/layout/LinedList"/>
    <dgm:cxn modelId="{3506F22F-3BB7-AC4D-9C0B-FE74EBA27906}" type="presParOf" srcId="{F53389C0-D678-6F4B-97DB-2D9572A8D733}" destId="{095F98DC-0952-E54E-AF63-789540FDA9BC}" srcOrd="1" destOrd="0" presId="urn:microsoft.com/office/officeart/2008/layout/LinedList"/>
    <dgm:cxn modelId="{3F81CB3F-CDC7-9648-96A6-6B284A0A2231}" type="presParOf" srcId="{F53389C0-D678-6F4B-97DB-2D9572A8D733}" destId="{81668233-D10E-324D-A2FF-4A72FB4EF144}" srcOrd="2" destOrd="0" presId="urn:microsoft.com/office/officeart/2008/layout/LinedList"/>
    <dgm:cxn modelId="{A9831B96-8C1A-D642-B6DA-032282FFB626}" type="presParOf" srcId="{7077218D-71ED-0143-8E68-1020E7203EBD}" destId="{3BE20E69-E7D1-DB49-A281-FDA03D0D477F}" srcOrd="5" destOrd="0" presId="urn:microsoft.com/office/officeart/2008/layout/LinedList"/>
    <dgm:cxn modelId="{1C2E68C1-1638-1E41-8726-7B354F9D807A}" type="presParOf" srcId="{7077218D-71ED-0143-8E68-1020E7203EBD}" destId="{A746D907-A736-A24C-9065-8A91CB290AA8}" srcOrd="6" destOrd="0" presId="urn:microsoft.com/office/officeart/2008/layout/LinedList"/>
    <dgm:cxn modelId="{94904C5C-7A7E-284B-9C23-2AE25ACB721E}" type="presParOf" srcId="{A746D907-A736-A24C-9065-8A91CB290AA8}" destId="{9A8E7D12-1717-C541-8FA7-EC3C55CEE258}" srcOrd="0" destOrd="0" presId="urn:microsoft.com/office/officeart/2008/layout/LinedList"/>
    <dgm:cxn modelId="{D53C6B8A-E7D7-8041-8316-AA2FA2B2E4D6}" type="presParOf" srcId="{A746D907-A736-A24C-9065-8A91CB290AA8}" destId="{64A9C64A-0BFC-7440-A3F9-AD85E76BBF15}" srcOrd="1" destOrd="0" presId="urn:microsoft.com/office/officeart/2008/layout/LinedList"/>
    <dgm:cxn modelId="{D9947EE0-E8A0-7543-ACCA-55DD8FCA83C0}" type="presParOf" srcId="{A746D907-A736-A24C-9065-8A91CB290AA8}" destId="{0D5BAA43-7DB4-0042-A3E1-38620054FD12}" srcOrd="2" destOrd="0" presId="urn:microsoft.com/office/officeart/2008/layout/LinedList"/>
    <dgm:cxn modelId="{4C30A91F-B678-F348-A96B-112B408A4857}" type="presParOf" srcId="{7077218D-71ED-0143-8E68-1020E7203EBD}" destId="{20A53EFA-C016-CF4B-89AE-A25F604F8DDD}" srcOrd="7" destOrd="0" presId="urn:microsoft.com/office/officeart/2008/layout/LinedList"/>
    <dgm:cxn modelId="{425A2EEB-1691-C542-94B7-9986D1261875}" type="presParOf" srcId="{7077218D-71ED-0143-8E68-1020E7203EBD}" destId="{5A9DDC7E-3E45-6546-8E30-E0E56C7D37D6}" srcOrd="8" destOrd="0" presId="urn:microsoft.com/office/officeart/2008/layout/LinedList"/>
    <dgm:cxn modelId="{41E98A8B-7C7B-B445-A1EE-DE834FAE9BA7}" type="presParOf" srcId="{5A9DDC7E-3E45-6546-8E30-E0E56C7D37D6}" destId="{747D7F66-DE19-8643-A12C-D3C3ECEC36C7}" srcOrd="0" destOrd="0" presId="urn:microsoft.com/office/officeart/2008/layout/LinedList"/>
    <dgm:cxn modelId="{DCAB6240-2D1A-B447-9399-D2032FE77B43}" type="presParOf" srcId="{5A9DDC7E-3E45-6546-8E30-E0E56C7D37D6}" destId="{D34CD7BA-EC6C-984D-975D-3BEE8706539A}" srcOrd="1" destOrd="0" presId="urn:microsoft.com/office/officeart/2008/layout/LinedList"/>
    <dgm:cxn modelId="{B4F5434F-17FA-8848-A1A6-4A1CF9B7671A}" type="presParOf" srcId="{5A9DDC7E-3E45-6546-8E30-E0E56C7D37D6}" destId="{85472419-D121-9442-8870-4E858F394E8B}" srcOrd="2" destOrd="0" presId="urn:microsoft.com/office/officeart/2008/layout/LinedList"/>
    <dgm:cxn modelId="{8EF026FD-AD54-EA4C-AC6B-7EBC4AE9239C}" type="presParOf" srcId="{5E8B5A12-F07F-D541-8AD7-E4FB5C63F65A}" destId="{70F5CA92-0F79-0948-AAA5-C8240817FCD3}" srcOrd="2" destOrd="0" presId="urn:microsoft.com/office/officeart/2008/layout/LinedList"/>
    <dgm:cxn modelId="{EDAECC29-976D-9040-AB95-17CFF45A272C}" type="presParOf" srcId="{5E8B5A12-F07F-D541-8AD7-E4FB5C63F65A}" destId="{7C8443B6-6FE9-5940-A6BA-7426A7837297}" srcOrd="3" destOrd="0" presId="urn:microsoft.com/office/officeart/2008/layout/LinedList"/>
    <dgm:cxn modelId="{891940CB-0CF8-ED4F-B8C9-CC20264D50A5}" type="presParOf" srcId="{5E8B5A12-F07F-D541-8AD7-E4FB5C63F65A}" destId="{682AAF5A-3A1F-724B-8948-0D0EE55DB7C0}" srcOrd="4" destOrd="0" presId="urn:microsoft.com/office/officeart/2008/layout/LinedList"/>
    <dgm:cxn modelId="{C0FCF3B6-EF96-6245-B762-23C0873D33DA}" type="presParOf" srcId="{682AAF5A-3A1F-724B-8948-0D0EE55DB7C0}" destId="{E407D203-8DF7-5C43-8CF7-DC32C96F3FC5}" srcOrd="0" destOrd="0" presId="urn:microsoft.com/office/officeart/2008/layout/LinedList"/>
    <dgm:cxn modelId="{78C2BBDA-6D4D-B44D-BF51-C06D1B8CE2C8}" type="presParOf" srcId="{682AAF5A-3A1F-724B-8948-0D0EE55DB7C0}" destId="{AAE04277-5EE7-AD45-99E3-36A12882E26F}" srcOrd="1" destOrd="0" presId="urn:microsoft.com/office/officeart/2008/layout/LinedList"/>
    <dgm:cxn modelId="{A63F5470-E03D-C347-8485-D7AC96EC03A3}" type="presParOf" srcId="{682AAF5A-3A1F-724B-8948-0D0EE55DB7C0}" destId="{5610960B-DB92-3042-9C58-8753C81BD3C9}" srcOrd="2" destOrd="0" presId="urn:microsoft.com/office/officeart/2008/layout/LinedList"/>
    <dgm:cxn modelId="{02311C2F-7A2B-454D-86D8-5F5B2E56F07D}" type="presParOf" srcId="{5610960B-DB92-3042-9C58-8753C81BD3C9}" destId="{6A75949D-C222-D349-8B1B-FC082A62DCBA}" srcOrd="0" destOrd="0" presId="urn:microsoft.com/office/officeart/2008/layout/LinedList"/>
    <dgm:cxn modelId="{6C3469C4-F099-F944-B602-11A51BC1588B}" type="presParOf" srcId="{6A75949D-C222-D349-8B1B-FC082A62DCBA}" destId="{176A52D8-DAC6-534A-ACF8-92EBE1BC3B10}" srcOrd="0" destOrd="0" presId="urn:microsoft.com/office/officeart/2008/layout/LinedList"/>
    <dgm:cxn modelId="{804DFD55-9A14-A14D-ABEB-B9278626B4E6}" type="presParOf" srcId="{6A75949D-C222-D349-8B1B-FC082A62DCBA}" destId="{9B9BA55C-AC54-2E4D-A313-803CA9A82BB8}" srcOrd="1" destOrd="0" presId="urn:microsoft.com/office/officeart/2008/layout/LinedList"/>
    <dgm:cxn modelId="{E932D6A3-D7B9-CC46-931A-BE1F17A58ACB}" type="presParOf" srcId="{6A75949D-C222-D349-8B1B-FC082A62DCBA}" destId="{07DDC2AF-D762-A24C-B394-4C4EF712C84E}" srcOrd="2" destOrd="0" presId="urn:microsoft.com/office/officeart/2008/layout/LinedList"/>
    <dgm:cxn modelId="{43335960-5CBF-FD4E-9F25-B070BE154B05}" type="presParOf" srcId="{5610960B-DB92-3042-9C58-8753C81BD3C9}" destId="{1C5A4685-B051-EB4F-9A82-A640B13FB657}" srcOrd="1" destOrd="0" presId="urn:microsoft.com/office/officeart/2008/layout/LinedList"/>
    <dgm:cxn modelId="{4A024B07-8A1B-5145-BD9D-A80A708B956B}" type="presParOf" srcId="{5610960B-DB92-3042-9C58-8753C81BD3C9}" destId="{1159EF1D-8563-E848-A3A6-26586826299C}" srcOrd="2" destOrd="0" presId="urn:microsoft.com/office/officeart/2008/layout/LinedList"/>
    <dgm:cxn modelId="{6D74C5EA-E92B-1243-B68B-AA4AD5BE5390}" type="presParOf" srcId="{1159EF1D-8563-E848-A3A6-26586826299C}" destId="{222E1DA1-F01D-E043-B1ED-6E1BE34FB286}" srcOrd="0" destOrd="0" presId="urn:microsoft.com/office/officeart/2008/layout/LinedList"/>
    <dgm:cxn modelId="{F0AAA4C3-A5F3-084C-B1F9-94532B6D1951}" type="presParOf" srcId="{1159EF1D-8563-E848-A3A6-26586826299C}" destId="{9C01F0AB-5392-534B-8D74-1B9C2D5DE2A6}" srcOrd="1" destOrd="0" presId="urn:microsoft.com/office/officeart/2008/layout/LinedList"/>
    <dgm:cxn modelId="{4ABBBA53-C994-314D-ABFD-3DC701697D84}" type="presParOf" srcId="{1159EF1D-8563-E848-A3A6-26586826299C}" destId="{2E00965E-805E-E640-BCF2-D70257DC527B}" srcOrd="2" destOrd="0" presId="urn:microsoft.com/office/officeart/2008/layout/LinedList"/>
    <dgm:cxn modelId="{CA12A51C-0892-FA48-9C12-31FA4031751A}" type="presParOf" srcId="{5610960B-DB92-3042-9C58-8753C81BD3C9}" destId="{930F4867-A4D2-AD4F-B49B-68B6C776E340}" srcOrd="3" destOrd="0" presId="urn:microsoft.com/office/officeart/2008/layout/LinedList"/>
    <dgm:cxn modelId="{49263130-D18A-6641-9201-B0C8ACF42ED7}" type="presParOf" srcId="{5610960B-DB92-3042-9C58-8753C81BD3C9}" destId="{8E292B2F-4E98-E549-8C34-653F056F21AD}" srcOrd="4" destOrd="0" presId="urn:microsoft.com/office/officeart/2008/layout/LinedList"/>
    <dgm:cxn modelId="{F932033E-DB8E-D242-840F-FC7047C9DE37}" type="presParOf" srcId="{8E292B2F-4E98-E549-8C34-653F056F21AD}" destId="{5ED79A5C-AC3D-0B4F-9588-A3A04E02601C}" srcOrd="0" destOrd="0" presId="urn:microsoft.com/office/officeart/2008/layout/LinedList"/>
    <dgm:cxn modelId="{DDEE0012-049F-6346-A63B-E2A9441DB59C}" type="presParOf" srcId="{8E292B2F-4E98-E549-8C34-653F056F21AD}" destId="{6A0BBD23-0DAD-D543-8045-14627E62065D}" srcOrd="1" destOrd="0" presId="urn:microsoft.com/office/officeart/2008/layout/LinedList"/>
    <dgm:cxn modelId="{08EFAF9F-8ED5-FC43-BC20-A682A975B599}" type="presParOf" srcId="{8E292B2F-4E98-E549-8C34-653F056F21AD}" destId="{5F40A4D2-F91F-B744-B824-51A43FE30B73}" srcOrd="2" destOrd="0" presId="urn:microsoft.com/office/officeart/2008/layout/LinedList"/>
    <dgm:cxn modelId="{0EF18C8A-6890-3C42-9646-1B6AA7552FB2}" type="presParOf" srcId="{5610960B-DB92-3042-9C58-8753C81BD3C9}" destId="{96B32440-F89F-6540-AF1B-ED09251BC153}" srcOrd="5" destOrd="0" presId="urn:microsoft.com/office/officeart/2008/layout/LinedList"/>
    <dgm:cxn modelId="{2FD94395-9EE3-6149-8F4E-C49350410470}" type="presParOf" srcId="{5610960B-DB92-3042-9C58-8753C81BD3C9}" destId="{591001EF-403B-2E4E-AA1E-3717A40D7167}" srcOrd="6" destOrd="0" presId="urn:microsoft.com/office/officeart/2008/layout/LinedList"/>
    <dgm:cxn modelId="{1AFA89B3-E7DE-A34D-A976-781771E72069}" type="presParOf" srcId="{591001EF-403B-2E4E-AA1E-3717A40D7167}" destId="{62D4561F-0C4A-0849-9979-28588F43472E}" srcOrd="0" destOrd="0" presId="urn:microsoft.com/office/officeart/2008/layout/LinedList"/>
    <dgm:cxn modelId="{4EE0AEF4-8F43-AC43-8D57-39A66B401F11}" type="presParOf" srcId="{591001EF-403B-2E4E-AA1E-3717A40D7167}" destId="{F7424DA0-2C7B-BE48-A5DD-6B1C4AA630E0}" srcOrd="1" destOrd="0" presId="urn:microsoft.com/office/officeart/2008/layout/LinedList"/>
    <dgm:cxn modelId="{E5B81B92-2B09-784D-8CDE-5257C20BAB27}" type="presParOf" srcId="{591001EF-403B-2E4E-AA1E-3717A40D7167}" destId="{6A65C399-CF12-2545-932E-D0246FF20D8F}" srcOrd="2" destOrd="0" presId="urn:microsoft.com/office/officeart/2008/layout/LinedList"/>
    <dgm:cxn modelId="{BC55B444-9FFF-B144-9A00-5F06A2BAF253}" type="presParOf" srcId="{5610960B-DB92-3042-9C58-8753C81BD3C9}" destId="{4F58CD0C-8C5E-9341-9AF8-882D16F06780}" srcOrd="7" destOrd="0" presId="urn:microsoft.com/office/officeart/2008/layout/LinedList"/>
    <dgm:cxn modelId="{C9E11555-3E45-7F47-BEBD-AAD4B2993D72}" type="presParOf" srcId="{5610960B-DB92-3042-9C58-8753C81BD3C9}" destId="{F4EB0522-FD71-2349-B4B3-61E72D2B0A15}" srcOrd="8" destOrd="0" presId="urn:microsoft.com/office/officeart/2008/layout/LinedList"/>
    <dgm:cxn modelId="{FAB3F5EF-71C8-B243-9631-02FA34B4985B}" type="presParOf" srcId="{F4EB0522-FD71-2349-B4B3-61E72D2B0A15}" destId="{E822CB67-8BCC-4447-9005-8E1F85EE58F3}" srcOrd="0" destOrd="0" presId="urn:microsoft.com/office/officeart/2008/layout/LinedList"/>
    <dgm:cxn modelId="{58B175C8-D1EA-0F4C-9AB5-6F46F529C4EA}" type="presParOf" srcId="{F4EB0522-FD71-2349-B4B3-61E72D2B0A15}" destId="{22F629FD-3188-4442-A1C9-4EC58FD8B657}" srcOrd="1" destOrd="0" presId="urn:microsoft.com/office/officeart/2008/layout/LinedList"/>
    <dgm:cxn modelId="{3A4E2E0F-3CF2-5444-9C7C-83841C339FDC}" type="presParOf" srcId="{F4EB0522-FD71-2349-B4B3-61E72D2B0A15}" destId="{66F47342-4057-7E42-943D-6E8A42DBCB77}" srcOrd="2" destOrd="0" presId="urn:microsoft.com/office/officeart/2008/layout/LinedList"/>
    <dgm:cxn modelId="{02D64B36-17CE-2345-B8CB-6B1D87FDA5EA}" type="presParOf" srcId="{5E8B5A12-F07F-D541-8AD7-E4FB5C63F65A}" destId="{559CC9D1-1C6F-8D4F-A27D-BC826707A957}" srcOrd="5" destOrd="0" presId="urn:microsoft.com/office/officeart/2008/layout/LinedList"/>
    <dgm:cxn modelId="{0F0CBBCF-CC90-924F-B7CA-C4963EE1FABB}" type="presParOf" srcId="{5E8B5A12-F07F-D541-8AD7-E4FB5C63F65A}" destId="{49C4E967-45B1-1140-BE34-DD5462B7AE8A}" srcOrd="6" destOrd="0" presId="urn:microsoft.com/office/officeart/2008/layout/LinedList"/>
    <dgm:cxn modelId="{758B10E6-4D10-EA41-B9AA-2CC8B42389C7}" type="presParOf" srcId="{5E8B5A12-F07F-D541-8AD7-E4FB5C63F65A}" destId="{B548FE92-3F1A-384E-A18E-4083CC630B80}" srcOrd="7" destOrd="0" presId="urn:microsoft.com/office/officeart/2008/layout/LinedList"/>
    <dgm:cxn modelId="{E9AC03F8-8E71-2E45-A4C4-56FB41C5A1AC}" type="presParOf" srcId="{B548FE92-3F1A-384E-A18E-4083CC630B80}" destId="{483B4550-A974-3344-B3E1-D3FFE3C9454D}" srcOrd="0" destOrd="0" presId="urn:microsoft.com/office/officeart/2008/layout/LinedList"/>
    <dgm:cxn modelId="{B4F60122-FFBC-2B45-B1EF-29144EF6EEB8}" type="presParOf" srcId="{B548FE92-3F1A-384E-A18E-4083CC630B80}" destId="{0200A3FF-7B17-6547-808C-C14D6BA6EE9D}" srcOrd="1" destOrd="0" presId="urn:microsoft.com/office/officeart/2008/layout/LinedList"/>
    <dgm:cxn modelId="{F4806C80-ABC7-BF4C-8E7E-79F2D7D72DD3}" type="presParOf" srcId="{B548FE92-3F1A-384E-A18E-4083CC630B80}" destId="{C731511D-9A09-7A43-9215-4EDA554DA90D}" srcOrd="2" destOrd="0" presId="urn:microsoft.com/office/officeart/2008/layout/LinedList"/>
    <dgm:cxn modelId="{F957ABA7-6629-944F-94C0-56ACC44F5272}" type="presParOf" srcId="{C731511D-9A09-7A43-9215-4EDA554DA90D}" destId="{99394C65-E7EB-CF47-AC78-5FA99D89580F}" srcOrd="0" destOrd="0" presId="urn:microsoft.com/office/officeart/2008/layout/LinedList"/>
    <dgm:cxn modelId="{2E2B54CF-D9DD-004B-9A2C-7D673FA28B0D}" type="presParOf" srcId="{99394C65-E7EB-CF47-AC78-5FA99D89580F}" destId="{BED8B6E7-6E8F-ED41-8488-84E276EE7AFA}" srcOrd="0" destOrd="0" presId="urn:microsoft.com/office/officeart/2008/layout/LinedList"/>
    <dgm:cxn modelId="{87394269-331D-CA41-95A3-3CDBA0BAD272}" type="presParOf" srcId="{99394C65-E7EB-CF47-AC78-5FA99D89580F}" destId="{A0515CA3-933A-D64D-B6C1-BD0A28C380F6}" srcOrd="1" destOrd="0" presId="urn:microsoft.com/office/officeart/2008/layout/LinedList"/>
    <dgm:cxn modelId="{E3765BFF-07F7-6541-A114-4881199F0DFC}" type="presParOf" srcId="{99394C65-E7EB-CF47-AC78-5FA99D89580F}" destId="{23DA2EE8-607B-6A4F-A92E-215428320D90}" srcOrd="2" destOrd="0" presId="urn:microsoft.com/office/officeart/2008/layout/LinedList"/>
    <dgm:cxn modelId="{34002AC7-F2B1-D340-8F8D-43BCF91FD233}" type="presParOf" srcId="{C731511D-9A09-7A43-9215-4EDA554DA90D}" destId="{097337AD-4534-2B4E-AB42-324575A6779C}" srcOrd="1" destOrd="0" presId="urn:microsoft.com/office/officeart/2008/layout/LinedList"/>
    <dgm:cxn modelId="{F77C1C0E-57F5-C047-9819-8D3CC9A72575}" type="presParOf" srcId="{C731511D-9A09-7A43-9215-4EDA554DA90D}" destId="{543094B8-6F19-0D46-B9CF-0FA59473D0AE}" srcOrd="2" destOrd="0" presId="urn:microsoft.com/office/officeart/2008/layout/LinedList"/>
    <dgm:cxn modelId="{0A98ED9F-5B02-D545-83A3-6CC56DFD427A}" type="presParOf" srcId="{543094B8-6F19-0D46-B9CF-0FA59473D0AE}" destId="{B2A39B85-E7A0-B74D-AA2F-A78FACF3FE97}" srcOrd="0" destOrd="0" presId="urn:microsoft.com/office/officeart/2008/layout/LinedList"/>
    <dgm:cxn modelId="{34302689-7D32-1448-9D38-FBC75F3C386A}" type="presParOf" srcId="{543094B8-6F19-0D46-B9CF-0FA59473D0AE}" destId="{684208DB-CA29-7843-A879-08397D26A29B}" srcOrd="1" destOrd="0" presId="urn:microsoft.com/office/officeart/2008/layout/LinedList"/>
    <dgm:cxn modelId="{A0A56925-62F4-FB4E-A742-222260070E53}" type="presParOf" srcId="{543094B8-6F19-0D46-B9CF-0FA59473D0AE}" destId="{4427E1A8-BCD9-B54F-B2AA-55D5656ED6FD}" srcOrd="2" destOrd="0" presId="urn:microsoft.com/office/officeart/2008/layout/LinedList"/>
    <dgm:cxn modelId="{00F56929-3DBF-6C4C-83DA-0C485D3A0C5B}" type="presParOf" srcId="{C731511D-9A09-7A43-9215-4EDA554DA90D}" destId="{6C4C1BBF-C31C-DF45-918A-AB0386CDB289}" srcOrd="3" destOrd="0" presId="urn:microsoft.com/office/officeart/2008/layout/LinedList"/>
    <dgm:cxn modelId="{CA88A810-95F2-4E4A-85CF-7E9377E872FC}" type="presParOf" srcId="{C731511D-9A09-7A43-9215-4EDA554DA90D}" destId="{39E56DEF-08F2-9446-B0A7-A3B07B200214}" srcOrd="4" destOrd="0" presId="urn:microsoft.com/office/officeart/2008/layout/LinedList"/>
    <dgm:cxn modelId="{CA8BFE7D-8EA7-3340-B539-3988C006C24A}" type="presParOf" srcId="{39E56DEF-08F2-9446-B0A7-A3B07B200214}" destId="{17107F0E-45C0-6C4B-BE58-36EDB9549FB9}" srcOrd="0" destOrd="0" presId="urn:microsoft.com/office/officeart/2008/layout/LinedList"/>
    <dgm:cxn modelId="{BD8FEA30-0F1D-A24D-BD81-D19920F95B9E}" type="presParOf" srcId="{39E56DEF-08F2-9446-B0A7-A3B07B200214}" destId="{40B0C77F-12BC-2A49-BB21-FF4A9DBF3549}" srcOrd="1" destOrd="0" presId="urn:microsoft.com/office/officeart/2008/layout/LinedList"/>
    <dgm:cxn modelId="{A1388334-B378-354C-8BBA-156D12454351}" type="presParOf" srcId="{39E56DEF-08F2-9446-B0A7-A3B07B200214}" destId="{7D785900-D516-5F42-99FF-C536EB915CE2}" srcOrd="2" destOrd="0" presId="urn:microsoft.com/office/officeart/2008/layout/LinedList"/>
    <dgm:cxn modelId="{05841CD9-31D3-284A-8FAD-CBCF3A7EA11A}" type="presParOf" srcId="{C731511D-9A09-7A43-9215-4EDA554DA90D}" destId="{EB4DB9CC-CDB9-9946-8457-687EC9844E08}" srcOrd="5" destOrd="0" presId="urn:microsoft.com/office/officeart/2008/layout/LinedList"/>
    <dgm:cxn modelId="{C8FDABE4-8E04-9046-A38B-6C135D6C12EC}" type="presParOf" srcId="{C731511D-9A09-7A43-9215-4EDA554DA90D}" destId="{2765066A-E13F-B34B-96FE-E18D9DC49BA1}" srcOrd="6" destOrd="0" presId="urn:microsoft.com/office/officeart/2008/layout/LinedList"/>
    <dgm:cxn modelId="{C71F2EB8-226F-1240-98BA-CFCA8AA7FEF8}" type="presParOf" srcId="{2765066A-E13F-B34B-96FE-E18D9DC49BA1}" destId="{A1C7C119-257E-F948-A970-DEA19E50886E}" srcOrd="0" destOrd="0" presId="urn:microsoft.com/office/officeart/2008/layout/LinedList"/>
    <dgm:cxn modelId="{C897C3A2-7751-A649-A4E1-83B1EAD8D9B9}" type="presParOf" srcId="{2765066A-E13F-B34B-96FE-E18D9DC49BA1}" destId="{4938552E-5871-C547-ADCB-F5050E8FD2EB}" srcOrd="1" destOrd="0" presId="urn:microsoft.com/office/officeart/2008/layout/LinedList"/>
    <dgm:cxn modelId="{E65A88DF-8731-1E48-A672-0FE5D1BCB9BB}" type="presParOf" srcId="{2765066A-E13F-B34B-96FE-E18D9DC49BA1}" destId="{4A687901-884B-0846-8AA0-FC7334C1CF38}" srcOrd="2" destOrd="0" presId="urn:microsoft.com/office/officeart/2008/layout/LinedList"/>
    <dgm:cxn modelId="{8207DA31-BA02-CC45-BBA3-4CFFCB90F719}" type="presParOf" srcId="{5E8B5A12-F07F-D541-8AD7-E4FB5C63F65A}" destId="{9FFFF2DF-3203-D34E-B744-77A5F9FC47A7}" srcOrd="8" destOrd="0" presId="urn:microsoft.com/office/officeart/2008/layout/LinedList"/>
    <dgm:cxn modelId="{7CCFE8C7-BC61-A444-8311-E396A990A457}" type="presParOf" srcId="{5E8B5A12-F07F-D541-8AD7-E4FB5C63F65A}" destId="{444371CD-DF39-D64B-AC9A-743FA0DDB34B}" srcOrd="9" destOrd="0" presId="urn:microsoft.com/office/officeart/2008/layout/LinedList"/>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AC1B57-228A-4515-B61D-6857882FA31C}" type="doc">
      <dgm:prSet loTypeId="urn:microsoft.com/office/officeart/2005/8/layout/hList1" loCatId="list" qsTypeId="urn:microsoft.com/office/officeart/2005/8/quickstyle/3d2" qsCatId="3D" csTypeId="urn:microsoft.com/office/officeart/2005/8/colors/accent5_1" csCatId="accent5" phldr="1"/>
      <dgm:spPr/>
      <dgm:t>
        <a:bodyPr/>
        <a:lstStyle/>
        <a:p>
          <a:endParaRPr lang="tr-TR"/>
        </a:p>
      </dgm:t>
    </dgm:pt>
    <dgm:pt modelId="{5F511640-98F9-4F58-BC16-478AB2778E0A}">
      <dgm:prSet phldrT="[Metin]" custT="1"/>
      <dgm:spPr/>
      <dgm:t>
        <a:bodyPr/>
        <a:lstStyle/>
        <a:p>
          <a:r>
            <a:rPr lang="tr-TR" sz="2000" dirty="0" smtClean="0"/>
            <a:t>KA 201</a:t>
          </a:r>
          <a:endParaRPr lang="tr-TR" sz="2000" dirty="0"/>
        </a:p>
      </dgm:t>
    </dgm:pt>
    <dgm:pt modelId="{B3104136-A64A-4714-B2BE-D17877BB6D4D}" type="parTrans" cxnId="{7BE678DD-6ABB-4C33-93E5-C155323FC16B}">
      <dgm:prSet/>
      <dgm:spPr/>
      <dgm:t>
        <a:bodyPr/>
        <a:lstStyle/>
        <a:p>
          <a:endParaRPr lang="tr-TR" sz="2000"/>
        </a:p>
      </dgm:t>
    </dgm:pt>
    <dgm:pt modelId="{F70C0E90-B1E9-4154-BD7A-FE11ABE2F629}" type="sibTrans" cxnId="{7BE678DD-6ABB-4C33-93E5-C155323FC16B}">
      <dgm:prSet/>
      <dgm:spPr/>
      <dgm:t>
        <a:bodyPr/>
        <a:lstStyle/>
        <a:p>
          <a:endParaRPr lang="tr-TR" sz="2000"/>
        </a:p>
      </dgm:t>
    </dgm:pt>
    <dgm:pt modelId="{E75C6F90-5A46-4429-A1E6-C474984F05FD}">
      <dgm:prSet phldrT="[Metin]" custT="1"/>
      <dgm:spPr/>
      <dgm:t>
        <a:bodyPr/>
        <a:lstStyle/>
        <a:p>
          <a:r>
            <a:rPr lang="tr-TR" sz="2000" dirty="0" smtClean="0"/>
            <a:t>STEAM</a:t>
          </a:r>
          <a:endParaRPr lang="tr-TR" sz="2000" dirty="0"/>
        </a:p>
      </dgm:t>
    </dgm:pt>
    <dgm:pt modelId="{A2EDA191-428F-4EB8-AD0B-EA79E8A62ADD}" type="parTrans" cxnId="{83390023-F4DC-4603-9678-2D91B6079806}">
      <dgm:prSet/>
      <dgm:spPr/>
      <dgm:t>
        <a:bodyPr/>
        <a:lstStyle/>
        <a:p>
          <a:endParaRPr lang="tr-TR" sz="2000"/>
        </a:p>
      </dgm:t>
    </dgm:pt>
    <dgm:pt modelId="{5672E84D-2E26-414B-9DD3-D7058050E2CC}" type="sibTrans" cxnId="{83390023-F4DC-4603-9678-2D91B6079806}">
      <dgm:prSet/>
      <dgm:spPr/>
      <dgm:t>
        <a:bodyPr/>
        <a:lstStyle/>
        <a:p>
          <a:endParaRPr lang="tr-TR" sz="2000"/>
        </a:p>
      </dgm:t>
    </dgm:pt>
    <dgm:pt modelId="{1218CC0E-DE9E-4B94-BA30-D726B5BD5F13}">
      <dgm:prSet phldrT="[Metin]" custT="1"/>
      <dgm:spPr/>
      <dgm:t>
        <a:bodyPr/>
        <a:lstStyle/>
        <a:p>
          <a:r>
            <a:rPr lang="tr-TR" sz="2000" dirty="0" smtClean="0"/>
            <a:t>Learning </a:t>
          </a:r>
          <a:r>
            <a:rPr lang="tr-TR" sz="2000" dirty="0" err="1" smtClean="0"/>
            <a:t>Scenarios</a:t>
          </a:r>
          <a:endParaRPr lang="tr-TR" sz="2000" dirty="0"/>
        </a:p>
      </dgm:t>
    </dgm:pt>
    <dgm:pt modelId="{ECBDC2F0-6310-4EA0-89D2-A33E7467DEE8}" type="parTrans" cxnId="{E2040272-A4B5-4ED0-9C9E-B837A1183379}">
      <dgm:prSet/>
      <dgm:spPr/>
      <dgm:t>
        <a:bodyPr/>
        <a:lstStyle/>
        <a:p>
          <a:endParaRPr lang="tr-TR" sz="2000"/>
        </a:p>
      </dgm:t>
    </dgm:pt>
    <dgm:pt modelId="{F599B659-7884-47A1-BFB5-D8E06FEA4E93}" type="sibTrans" cxnId="{E2040272-A4B5-4ED0-9C9E-B837A1183379}">
      <dgm:prSet/>
      <dgm:spPr/>
      <dgm:t>
        <a:bodyPr/>
        <a:lstStyle/>
        <a:p>
          <a:endParaRPr lang="tr-TR" sz="2000"/>
        </a:p>
      </dgm:t>
    </dgm:pt>
    <dgm:pt modelId="{A134EB94-4172-4963-809A-DAE1A25EB398}">
      <dgm:prSet phldrT="[Metin]" custT="1"/>
      <dgm:spPr/>
      <dgm:t>
        <a:bodyPr/>
        <a:lstStyle/>
        <a:p>
          <a:r>
            <a:rPr lang="tr-TR" sz="2000" dirty="0" smtClean="0"/>
            <a:t>KA 202</a:t>
          </a:r>
          <a:endParaRPr lang="tr-TR" sz="2000" dirty="0"/>
        </a:p>
      </dgm:t>
    </dgm:pt>
    <dgm:pt modelId="{0B05C3F3-B7F9-4531-AA55-654FF423579D}" type="parTrans" cxnId="{2274F766-8B28-4207-9AA3-C879B249BDD4}">
      <dgm:prSet/>
      <dgm:spPr/>
      <dgm:t>
        <a:bodyPr/>
        <a:lstStyle/>
        <a:p>
          <a:endParaRPr lang="tr-TR" sz="2000"/>
        </a:p>
      </dgm:t>
    </dgm:pt>
    <dgm:pt modelId="{6702E4F3-550E-45B6-8340-FB9373A94E68}" type="sibTrans" cxnId="{2274F766-8B28-4207-9AA3-C879B249BDD4}">
      <dgm:prSet/>
      <dgm:spPr/>
      <dgm:t>
        <a:bodyPr/>
        <a:lstStyle/>
        <a:p>
          <a:endParaRPr lang="tr-TR" sz="2000"/>
        </a:p>
      </dgm:t>
    </dgm:pt>
    <dgm:pt modelId="{9401AA24-DFEA-43FB-A305-62F9B868FBF3}">
      <dgm:prSet phldrT="[Metin]" custT="1"/>
      <dgm:spPr/>
      <dgm:t>
        <a:bodyPr/>
        <a:lstStyle/>
        <a:p>
          <a:r>
            <a:rPr lang="tr-TR" sz="2000" dirty="0" err="1" smtClean="0"/>
            <a:t>Innovative</a:t>
          </a:r>
          <a:r>
            <a:rPr lang="tr-TR" sz="2000" dirty="0" smtClean="0"/>
            <a:t> Integration </a:t>
          </a:r>
          <a:r>
            <a:rPr lang="tr-TR" sz="2000" dirty="0" err="1" smtClean="0"/>
            <a:t>Models</a:t>
          </a:r>
          <a:endParaRPr lang="tr-TR" sz="2000" dirty="0"/>
        </a:p>
      </dgm:t>
    </dgm:pt>
    <dgm:pt modelId="{D5AC6E66-607C-4AC9-9982-0204E6DCC8B8}" type="parTrans" cxnId="{27A8EA71-5024-471B-859B-230EA3A08E63}">
      <dgm:prSet/>
      <dgm:spPr/>
      <dgm:t>
        <a:bodyPr/>
        <a:lstStyle/>
        <a:p>
          <a:endParaRPr lang="tr-TR" sz="2000"/>
        </a:p>
      </dgm:t>
    </dgm:pt>
    <dgm:pt modelId="{53ED8DEE-D72C-44C8-B0DC-0902377E6009}" type="sibTrans" cxnId="{27A8EA71-5024-471B-859B-230EA3A08E63}">
      <dgm:prSet/>
      <dgm:spPr/>
      <dgm:t>
        <a:bodyPr/>
        <a:lstStyle/>
        <a:p>
          <a:endParaRPr lang="tr-TR" sz="2000"/>
        </a:p>
      </dgm:t>
    </dgm:pt>
    <dgm:pt modelId="{ECF96881-6A63-4ABF-B8CD-F176BEF079E9}">
      <dgm:prSet phldrT="[Metin]" custT="1"/>
      <dgm:spPr/>
      <dgm:t>
        <a:bodyPr/>
        <a:lstStyle/>
        <a:p>
          <a:r>
            <a:rPr lang="tr-TR" sz="2000" dirty="0" smtClean="0"/>
            <a:t>KA 203</a:t>
          </a:r>
          <a:endParaRPr lang="tr-TR" sz="2000" dirty="0"/>
        </a:p>
      </dgm:t>
    </dgm:pt>
    <dgm:pt modelId="{DD8B1779-04C8-4DC0-AB14-DD8404CF7DC7}" type="parTrans" cxnId="{1E599CEB-5D93-49E0-9D2C-60502B5D3E1D}">
      <dgm:prSet/>
      <dgm:spPr/>
      <dgm:t>
        <a:bodyPr/>
        <a:lstStyle/>
        <a:p>
          <a:endParaRPr lang="tr-TR" sz="2000"/>
        </a:p>
      </dgm:t>
    </dgm:pt>
    <dgm:pt modelId="{9247EA71-6549-4FF5-82CF-A075B476DE4E}" type="sibTrans" cxnId="{1E599CEB-5D93-49E0-9D2C-60502B5D3E1D}">
      <dgm:prSet/>
      <dgm:spPr/>
      <dgm:t>
        <a:bodyPr/>
        <a:lstStyle/>
        <a:p>
          <a:endParaRPr lang="tr-TR" sz="2000"/>
        </a:p>
      </dgm:t>
    </dgm:pt>
    <dgm:pt modelId="{7DC1D224-50C4-4827-8876-DCF7AE819B7C}">
      <dgm:prSet phldrT="[Metin]" custT="1"/>
      <dgm:spPr/>
      <dgm:t>
        <a:bodyPr/>
        <a:lstStyle/>
        <a:p>
          <a:r>
            <a:rPr lang="en-US" sz="2000" dirty="0" smtClean="0"/>
            <a:t>Strategic Partnerships in Higher Education</a:t>
          </a:r>
          <a:endParaRPr lang="tr-TR" sz="2000" dirty="0"/>
        </a:p>
      </dgm:t>
    </dgm:pt>
    <dgm:pt modelId="{F32BC7E1-0841-4AD3-B839-9DDD489A2608}" type="parTrans" cxnId="{A7BE9AC4-33D1-4D30-8733-CE7228B3EA78}">
      <dgm:prSet/>
      <dgm:spPr/>
      <dgm:t>
        <a:bodyPr/>
        <a:lstStyle/>
        <a:p>
          <a:endParaRPr lang="tr-TR" sz="2000"/>
        </a:p>
      </dgm:t>
    </dgm:pt>
    <dgm:pt modelId="{FFE57A85-4CCD-493F-9CF5-CD976F49C553}" type="sibTrans" cxnId="{A7BE9AC4-33D1-4D30-8733-CE7228B3EA78}">
      <dgm:prSet/>
      <dgm:spPr/>
      <dgm:t>
        <a:bodyPr/>
        <a:lstStyle/>
        <a:p>
          <a:endParaRPr lang="tr-TR" sz="2000"/>
        </a:p>
      </dgm:t>
    </dgm:pt>
    <dgm:pt modelId="{81A2770D-CDD6-4DFF-88D2-4E24159866BC}">
      <dgm:prSet phldrT="[Metin]" custT="1"/>
      <dgm:spPr/>
      <dgm:t>
        <a:bodyPr/>
        <a:lstStyle/>
        <a:p>
          <a:r>
            <a:rPr lang="tr-TR" sz="2000" dirty="0" smtClean="0"/>
            <a:t>KA 3</a:t>
          </a:r>
          <a:endParaRPr lang="tr-TR" sz="2000" dirty="0"/>
        </a:p>
      </dgm:t>
    </dgm:pt>
    <dgm:pt modelId="{27EF07AB-FE19-4252-8B4D-7C8773AF97F4}" type="parTrans" cxnId="{4557D464-BCBD-4982-A220-210C7A1637C6}">
      <dgm:prSet/>
      <dgm:spPr/>
      <dgm:t>
        <a:bodyPr/>
        <a:lstStyle/>
        <a:p>
          <a:endParaRPr lang="tr-TR" sz="2000"/>
        </a:p>
      </dgm:t>
    </dgm:pt>
    <dgm:pt modelId="{1164D3CA-2D1B-46EB-9D75-80FC507AC43E}" type="sibTrans" cxnId="{4557D464-BCBD-4982-A220-210C7A1637C6}">
      <dgm:prSet/>
      <dgm:spPr/>
      <dgm:t>
        <a:bodyPr/>
        <a:lstStyle/>
        <a:p>
          <a:endParaRPr lang="tr-TR" sz="2000"/>
        </a:p>
      </dgm:t>
    </dgm:pt>
    <dgm:pt modelId="{BF99CDFF-0EE0-4192-A3E7-C403E754BD8B}">
      <dgm:prSet phldrT="[Metin]" custT="1"/>
      <dgm:spPr/>
      <dgm:t>
        <a:bodyPr/>
        <a:lstStyle/>
        <a:p>
          <a:r>
            <a:rPr lang="tr-TR" sz="2000" dirty="0" err="1" smtClean="0"/>
            <a:t>Innovative</a:t>
          </a:r>
          <a:r>
            <a:rPr lang="tr-TR" sz="2000" dirty="0" smtClean="0"/>
            <a:t> Learning </a:t>
          </a:r>
          <a:r>
            <a:rPr lang="tr-TR" sz="2000" dirty="0" err="1" smtClean="0"/>
            <a:t>Spaces</a:t>
          </a:r>
          <a:endParaRPr lang="tr-TR" sz="2000" dirty="0"/>
        </a:p>
      </dgm:t>
    </dgm:pt>
    <dgm:pt modelId="{D3A9A4FB-E103-4E7D-9AD9-469B1BC51279}" type="parTrans" cxnId="{234EE05B-2577-43AF-B797-56522D5D3DAA}">
      <dgm:prSet/>
      <dgm:spPr/>
      <dgm:t>
        <a:bodyPr/>
        <a:lstStyle/>
        <a:p>
          <a:endParaRPr lang="tr-TR" sz="2000"/>
        </a:p>
      </dgm:t>
    </dgm:pt>
    <dgm:pt modelId="{CBD93A06-41EC-4670-ACF7-81776F8BE593}" type="sibTrans" cxnId="{234EE05B-2577-43AF-B797-56522D5D3DAA}">
      <dgm:prSet/>
      <dgm:spPr/>
      <dgm:t>
        <a:bodyPr/>
        <a:lstStyle/>
        <a:p>
          <a:endParaRPr lang="tr-TR" sz="2000"/>
        </a:p>
      </dgm:t>
    </dgm:pt>
    <dgm:pt modelId="{A6069C8F-DFF5-4B05-B0FF-B65A9DF12BF4}">
      <dgm:prSet phldrT="[Metin]" custT="1"/>
      <dgm:spPr/>
      <dgm:t>
        <a:bodyPr/>
        <a:lstStyle/>
        <a:p>
          <a:r>
            <a:rPr lang="tr-TR" sz="2000" dirty="0" smtClean="0"/>
            <a:t>Active Learning Framework</a:t>
          </a:r>
          <a:endParaRPr lang="tr-TR" sz="2000" dirty="0"/>
        </a:p>
      </dgm:t>
    </dgm:pt>
    <dgm:pt modelId="{DECE0EEF-B50E-4AE8-BF28-4E94D3E0C1F6}" type="parTrans" cxnId="{533A599C-403C-4CE6-B614-E7E070FE6ED4}">
      <dgm:prSet/>
      <dgm:spPr/>
      <dgm:t>
        <a:bodyPr/>
        <a:lstStyle/>
        <a:p>
          <a:endParaRPr lang="tr-TR" sz="2000"/>
        </a:p>
      </dgm:t>
    </dgm:pt>
    <dgm:pt modelId="{71C69728-7175-4910-9C90-25EE7E2DDF30}" type="sibTrans" cxnId="{533A599C-403C-4CE6-B614-E7E070FE6ED4}">
      <dgm:prSet/>
      <dgm:spPr/>
      <dgm:t>
        <a:bodyPr/>
        <a:lstStyle/>
        <a:p>
          <a:endParaRPr lang="tr-TR" sz="2000"/>
        </a:p>
      </dgm:t>
    </dgm:pt>
    <dgm:pt modelId="{18D00019-FD8A-4797-8C02-DC8EF48A04AC}">
      <dgm:prSet phldrT="[Metin]" custT="1"/>
      <dgm:spPr/>
      <dgm:t>
        <a:bodyPr/>
        <a:lstStyle/>
        <a:p>
          <a:r>
            <a:rPr lang="tr-TR" sz="2000" dirty="0" err="1" smtClean="0"/>
            <a:t>Artificial</a:t>
          </a:r>
          <a:r>
            <a:rPr lang="tr-TR" sz="2000" dirty="0" smtClean="0"/>
            <a:t> </a:t>
          </a:r>
          <a:r>
            <a:rPr lang="tr-TR" sz="2000" dirty="0" err="1" smtClean="0"/>
            <a:t>Intellegence</a:t>
          </a:r>
          <a:endParaRPr lang="tr-TR" sz="2000" dirty="0"/>
        </a:p>
      </dgm:t>
    </dgm:pt>
    <dgm:pt modelId="{01E502CA-7B6C-48E9-8916-2F7B1EEA7883}" type="parTrans" cxnId="{05768F61-12C2-46C4-A0F9-391F42BA0748}">
      <dgm:prSet/>
      <dgm:spPr/>
      <dgm:t>
        <a:bodyPr/>
        <a:lstStyle/>
        <a:p>
          <a:endParaRPr lang="tr-TR" sz="2000"/>
        </a:p>
      </dgm:t>
    </dgm:pt>
    <dgm:pt modelId="{F339C124-E513-467E-8E8F-738BFD317BD7}" type="sibTrans" cxnId="{05768F61-12C2-46C4-A0F9-391F42BA0748}">
      <dgm:prSet/>
      <dgm:spPr/>
      <dgm:t>
        <a:bodyPr/>
        <a:lstStyle/>
        <a:p>
          <a:endParaRPr lang="tr-TR" sz="2000"/>
        </a:p>
      </dgm:t>
    </dgm:pt>
    <dgm:pt modelId="{ACF4C8DD-DE7D-4232-9783-113F8C73CDD8}">
      <dgm:prSet phldrT="[Metin]" custT="1"/>
      <dgm:spPr/>
      <dgm:t>
        <a:bodyPr/>
        <a:lstStyle/>
        <a:p>
          <a:r>
            <a:rPr lang="tr-TR" sz="2000" dirty="0" err="1" smtClean="0"/>
            <a:t>Fostering</a:t>
          </a:r>
          <a:r>
            <a:rPr lang="tr-TR" sz="2000" dirty="0" smtClean="0"/>
            <a:t> STEAM </a:t>
          </a:r>
          <a:r>
            <a:rPr lang="tr-TR" sz="2000" dirty="0" err="1" smtClean="0"/>
            <a:t>Education</a:t>
          </a:r>
          <a:endParaRPr lang="tr-TR" sz="2000" dirty="0"/>
        </a:p>
      </dgm:t>
    </dgm:pt>
    <dgm:pt modelId="{15443B86-5818-4843-8237-B78036A2525F}" type="parTrans" cxnId="{C72B4CE5-9FE8-4568-8B21-A8EC07BD2ABB}">
      <dgm:prSet/>
      <dgm:spPr/>
      <dgm:t>
        <a:bodyPr/>
        <a:lstStyle/>
        <a:p>
          <a:endParaRPr lang="tr-TR" sz="2000"/>
        </a:p>
      </dgm:t>
    </dgm:pt>
    <dgm:pt modelId="{A0E9F418-C71E-4C91-A58A-360C2F9605EE}" type="sibTrans" cxnId="{C72B4CE5-9FE8-4568-8B21-A8EC07BD2ABB}">
      <dgm:prSet/>
      <dgm:spPr/>
      <dgm:t>
        <a:bodyPr/>
        <a:lstStyle/>
        <a:p>
          <a:endParaRPr lang="tr-TR" sz="2000"/>
        </a:p>
      </dgm:t>
    </dgm:pt>
    <dgm:pt modelId="{407A7158-067A-4DBC-8EEF-21D2D52EEF2A}">
      <dgm:prSet phldrT="[Metin]" custT="1"/>
      <dgm:spPr/>
      <dgm:t>
        <a:bodyPr/>
        <a:lstStyle/>
        <a:p>
          <a:r>
            <a:rPr lang="tr-TR" sz="2000" dirty="0" smtClean="0"/>
            <a:t>H2020</a:t>
          </a:r>
          <a:endParaRPr lang="tr-TR" sz="2000" dirty="0"/>
        </a:p>
      </dgm:t>
    </dgm:pt>
    <dgm:pt modelId="{47F080B3-1255-4369-9EDF-A0A2C93E37C0}" type="parTrans" cxnId="{56FDE361-E5F1-4D89-8C7E-F82165E762B1}">
      <dgm:prSet/>
      <dgm:spPr/>
      <dgm:t>
        <a:bodyPr/>
        <a:lstStyle/>
        <a:p>
          <a:endParaRPr lang="tr-TR" sz="2000"/>
        </a:p>
      </dgm:t>
    </dgm:pt>
    <dgm:pt modelId="{E5956E8F-B9F6-4E23-A9C3-1907907C23F1}" type="sibTrans" cxnId="{56FDE361-E5F1-4D89-8C7E-F82165E762B1}">
      <dgm:prSet/>
      <dgm:spPr/>
      <dgm:t>
        <a:bodyPr/>
        <a:lstStyle/>
        <a:p>
          <a:endParaRPr lang="tr-TR" sz="2000"/>
        </a:p>
      </dgm:t>
    </dgm:pt>
    <dgm:pt modelId="{23AF8BF4-AA82-4A96-9773-16A34DA8E10F}">
      <dgm:prSet phldrT="[Metin]" custT="1"/>
      <dgm:spPr/>
      <dgm:t>
        <a:bodyPr/>
        <a:lstStyle/>
        <a:p>
          <a:r>
            <a:rPr lang="tr-TR" sz="2000" dirty="0" err="1" smtClean="0"/>
            <a:t>Impact</a:t>
          </a:r>
          <a:r>
            <a:rPr lang="tr-TR" sz="2000" dirty="0" smtClean="0"/>
            <a:t> of </a:t>
          </a:r>
          <a:r>
            <a:rPr lang="tr-TR" sz="2000" dirty="0" err="1" smtClean="0"/>
            <a:t>Technology</a:t>
          </a:r>
          <a:r>
            <a:rPr lang="tr-TR" sz="2000" dirty="0" smtClean="0"/>
            <a:t> on </a:t>
          </a:r>
          <a:r>
            <a:rPr lang="tr-TR" sz="2000" dirty="0" err="1" smtClean="0"/>
            <a:t>Children</a:t>
          </a:r>
          <a:r>
            <a:rPr lang="tr-TR" sz="2000" dirty="0" smtClean="0"/>
            <a:t> and </a:t>
          </a:r>
          <a:r>
            <a:rPr lang="tr-TR" sz="2000" dirty="0" err="1" smtClean="0"/>
            <a:t>Youth</a:t>
          </a:r>
          <a:endParaRPr lang="tr-TR" sz="2000" dirty="0"/>
        </a:p>
      </dgm:t>
    </dgm:pt>
    <dgm:pt modelId="{481AA9CB-2A37-4158-AD6B-0CD86B59B92F}" type="parTrans" cxnId="{F1D8346F-C799-4E0A-A283-6E5752F02A90}">
      <dgm:prSet/>
      <dgm:spPr/>
      <dgm:t>
        <a:bodyPr/>
        <a:lstStyle/>
        <a:p>
          <a:endParaRPr lang="tr-TR" sz="2000"/>
        </a:p>
      </dgm:t>
    </dgm:pt>
    <dgm:pt modelId="{A2ED9EAD-E645-4654-A6C2-3A52AB20C716}" type="sibTrans" cxnId="{F1D8346F-C799-4E0A-A283-6E5752F02A90}">
      <dgm:prSet/>
      <dgm:spPr/>
      <dgm:t>
        <a:bodyPr/>
        <a:lstStyle/>
        <a:p>
          <a:endParaRPr lang="tr-TR" sz="2000"/>
        </a:p>
      </dgm:t>
    </dgm:pt>
    <dgm:pt modelId="{C67BF820-972E-4698-ABF1-1B4A1B9D5CE9}" type="pres">
      <dgm:prSet presAssocID="{05AC1B57-228A-4515-B61D-6857882FA31C}" presName="Name0" presStyleCnt="0">
        <dgm:presLayoutVars>
          <dgm:dir/>
          <dgm:animLvl val="lvl"/>
          <dgm:resizeHandles val="exact"/>
        </dgm:presLayoutVars>
      </dgm:prSet>
      <dgm:spPr/>
      <dgm:t>
        <a:bodyPr/>
        <a:lstStyle/>
        <a:p>
          <a:endParaRPr lang="tr-TR"/>
        </a:p>
      </dgm:t>
    </dgm:pt>
    <dgm:pt modelId="{6677018B-C331-4D56-89F5-03D04BEA72E7}" type="pres">
      <dgm:prSet presAssocID="{5F511640-98F9-4F58-BC16-478AB2778E0A}" presName="composite" presStyleCnt="0"/>
      <dgm:spPr/>
      <dgm:t>
        <a:bodyPr/>
        <a:lstStyle/>
        <a:p>
          <a:endParaRPr lang="tr-TR"/>
        </a:p>
      </dgm:t>
    </dgm:pt>
    <dgm:pt modelId="{C9BEF46A-2516-43E4-863B-65CAE1F29685}" type="pres">
      <dgm:prSet presAssocID="{5F511640-98F9-4F58-BC16-478AB2778E0A}" presName="parTx" presStyleLbl="alignNode1" presStyleIdx="0" presStyleCnt="5">
        <dgm:presLayoutVars>
          <dgm:chMax val="0"/>
          <dgm:chPref val="0"/>
          <dgm:bulletEnabled val="1"/>
        </dgm:presLayoutVars>
      </dgm:prSet>
      <dgm:spPr/>
      <dgm:t>
        <a:bodyPr/>
        <a:lstStyle/>
        <a:p>
          <a:endParaRPr lang="tr-TR"/>
        </a:p>
      </dgm:t>
    </dgm:pt>
    <dgm:pt modelId="{24ED4992-2FBC-45C0-B081-A5F0F36C7281}" type="pres">
      <dgm:prSet presAssocID="{5F511640-98F9-4F58-BC16-478AB2778E0A}" presName="desTx" presStyleLbl="alignAccFollowNode1" presStyleIdx="0" presStyleCnt="5">
        <dgm:presLayoutVars>
          <dgm:bulletEnabled val="1"/>
        </dgm:presLayoutVars>
      </dgm:prSet>
      <dgm:spPr/>
      <dgm:t>
        <a:bodyPr/>
        <a:lstStyle/>
        <a:p>
          <a:endParaRPr lang="tr-TR"/>
        </a:p>
      </dgm:t>
    </dgm:pt>
    <dgm:pt modelId="{5FC8339F-AC2B-4392-B47B-981E50764CAB}" type="pres">
      <dgm:prSet presAssocID="{F70C0E90-B1E9-4154-BD7A-FE11ABE2F629}" presName="space" presStyleCnt="0"/>
      <dgm:spPr/>
      <dgm:t>
        <a:bodyPr/>
        <a:lstStyle/>
        <a:p>
          <a:endParaRPr lang="tr-TR"/>
        </a:p>
      </dgm:t>
    </dgm:pt>
    <dgm:pt modelId="{2F1B9FD8-E51D-45B6-972D-8A36F39D35C6}" type="pres">
      <dgm:prSet presAssocID="{A134EB94-4172-4963-809A-DAE1A25EB398}" presName="composite" presStyleCnt="0"/>
      <dgm:spPr/>
      <dgm:t>
        <a:bodyPr/>
        <a:lstStyle/>
        <a:p>
          <a:endParaRPr lang="tr-TR"/>
        </a:p>
      </dgm:t>
    </dgm:pt>
    <dgm:pt modelId="{29AAEF10-D04A-42C2-871A-47A2674750FD}" type="pres">
      <dgm:prSet presAssocID="{A134EB94-4172-4963-809A-DAE1A25EB398}" presName="parTx" presStyleLbl="alignNode1" presStyleIdx="1" presStyleCnt="5">
        <dgm:presLayoutVars>
          <dgm:chMax val="0"/>
          <dgm:chPref val="0"/>
          <dgm:bulletEnabled val="1"/>
        </dgm:presLayoutVars>
      </dgm:prSet>
      <dgm:spPr/>
      <dgm:t>
        <a:bodyPr/>
        <a:lstStyle/>
        <a:p>
          <a:endParaRPr lang="tr-TR"/>
        </a:p>
      </dgm:t>
    </dgm:pt>
    <dgm:pt modelId="{C89C470D-EC66-45F4-8281-9314017F1988}" type="pres">
      <dgm:prSet presAssocID="{A134EB94-4172-4963-809A-DAE1A25EB398}" presName="desTx" presStyleLbl="alignAccFollowNode1" presStyleIdx="1" presStyleCnt="5">
        <dgm:presLayoutVars>
          <dgm:bulletEnabled val="1"/>
        </dgm:presLayoutVars>
      </dgm:prSet>
      <dgm:spPr/>
      <dgm:t>
        <a:bodyPr/>
        <a:lstStyle/>
        <a:p>
          <a:endParaRPr lang="tr-TR"/>
        </a:p>
      </dgm:t>
    </dgm:pt>
    <dgm:pt modelId="{2365CA39-8AED-4F3A-B702-0FC06DDDDF69}" type="pres">
      <dgm:prSet presAssocID="{6702E4F3-550E-45B6-8340-FB9373A94E68}" presName="space" presStyleCnt="0"/>
      <dgm:spPr/>
      <dgm:t>
        <a:bodyPr/>
        <a:lstStyle/>
        <a:p>
          <a:endParaRPr lang="tr-TR"/>
        </a:p>
      </dgm:t>
    </dgm:pt>
    <dgm:pt modelId="{EF7823D0-86AB-441C-9DBA-A546B372709D}" type="pres">
      <dgm:prSet presAssocID="{ECF96881-6A63-4ABF-B8CD-F176BEF079E9}" presName="composite" presStyleCnt="0"/>
      <dgm:spPr/>
      <dgm:t>
        <a:bodyPr/>
        <a:lstStyle/>
        <a:p>
          <a:endParaRPr lang="tr-TR"/>
        </a:p>
      </dgm:t>
    </dgm:pt>
    <dgm:pt modelId="{B0BBCCBE-664F-46F7-9E2A-56A39220E6D0}" type="pres">
      <dgm:prSet presAssocID="{ECF96881-6A63-4ABF-B8CD-F176BEF079E9}" presName="parTx" presStyleLbl="alignNode1" presStyleIdx="2" presStyleCnt="5">
        <dgm:presLayoutVars>
          <dgm:chMax val="0"/>
          <dgm:chPref val="0"/>
          <dgm:bulletEnabled val="1"/>
        </dgm:presLayoutVars>
      </dgm:prSet>
      <dgm:spPr/>
      <dgm:t>
        <a:bodyPr/>
        <a:lstStyle/>
        <a:p>
          <a:endParaRPr lang="tr-TR"/>
        </a:p>
      </dgm:t>
    </dgm:pt>
    <dgm:pt modelId="{A6058790-20BF-46CA-9E97-890E02207398}" type="pres">
      <dgm:prSet presAssocID="{ECF96881-6A63-4ABF-B8CD-F176BEF079E9}" presName="desTx" presStyleLbl="alignAccFollowNode1" presStyleIdx="2" presStyleCnt="5">
        <dgm:presLayoutVars>
          <dgm:bulletEnabled val="1"/>
        </dgm:presLayoutVars>
      </dgm:prSet>
      <dgm:spPr/>
      <dgm:t>
        <a:bodyPr/>
        <a:lstStyle/>
        <a:p>
          <a:endParaRPr lang="tr-TR"/>
        </a:p>
      </dgm:t>
    </dgm:pt>
    <dgm:pt modelId="{3F191179-C3A6-4D42-971D-9EC823DFD0A8}" type="pres">
      <dgm:prSet presAssocID="{9247EA71-6549-4FF5-82CF-A075B476DE4E}" presName="space" presStyleCnt="0"/>
      <dgm:spPr/>
      <dgm:t>
        <a:bodyPr/>
        <a:lstStyle/>
        <a:p>
          <a:endParaRPr lang="tr-TR"/>
        </a:p>
      </dgm:t>
    </dgm:pt>
    <dgm:pt modelId="{91AF7994-B2B9-482A-8DF5-4566BA50F6A7}" type="pres">
      <dgm:prSet presAssocID="{81A2770D-CDD6-4DFF-88D2-4E24159866BC}" presName="composite" presStyleCnt="0"/>
      <dgm:spPr/>
      <dgm:t>
        <a:bodyPr/>
        <a:lstStyle/>
        <a:p>
          <a:endParaRPr lang="tr-TR"/>
        </a:p>
      </dgm:t>
    </dgm:pt>
    <dgm:pt modelId="{EF3F2EDB-BE65-48D4-95A3-F938D87172AC}" type="pres">
      <dgm:prSet presAssocID="{81A2770D-CDD6-4DFF-88D2-4E24159866BC}" presName="parTx" presStyleLbl="alignNode1" presStyleIdx="3" presStyleCnt="5">
        <dgm:presLayoutVars>
          <dgm:chMax val="0"/>
          <dgm:chPref val="0"/>
          <dgm:bulletEnabled val="1"/>
        </dgm:presLayoutVars>
      </dgm:prSet>
      <dgm:spPr/>
      <dgm:t>
        <a:bodyPr/>
        <a:lstStyle/>
        <a:p>
          <a:endParaRPr lang="tr-TR"/>
        </a:p>
      </dgm:t>
    </dgm:pt>
    <dgm:pt modelId="{88E3C165-2E5E-4EFC-BA58-E235D9730364}" type="pres">
      <dgm:prSet presAssocID="{81A2770D-CDD6-4DFF-88D2-4E24159866BC}" presName="desTx" presStyleLbl="alignAccFollowNode1" presStyleIdx="3" presStyleCnt="5">
        <dgm:presLayoutVars>
          <dgm:bulletEnabled val="1"/>
        </dgm:presLayoutVars>
      </dgm:prSet>
      <dgm:spPr/>
      <dgm:t>
        <a:bodyPr/>
        <a:lstStyle/>
        <a:p>
          <a:endParaRPr lang="tr-TR"/>
        </a:p>
      </dgm:t>
    </dgm:pt>
    <dgm:pt modelId="{8FB9BCC1-060F-4E85-9F42-16F6BEC62A64}" type="pres">
      <dgm:prSet presAssocID="{1164D3CA-2D1B-46EB-9D75-80FC507AC43E}" presName="space" presStyleCnt="0"/>
      <dgm:spPr/>
      <dgm:t>
        <a:bodyPr/>
        <a:lstStyle/>
        <a:p>
          <a:endParaRPr lang="tr-TR"/>
        </a:p>
      </dgm:t>
    </dgm:pt>
    <dgm:pt modelId="{98100897-721E-4B01-AA83-4CD2F7C7176A}" type="pres">
      <dgm:prSet presAssocID="{407A7158-067A-4DBC-8EEF-21D2D52EEF2A}" presName="composite" presStyleCnt="0"/>
      <dgm:spPr/>
      <dgm:t>
        <a:bodyPr/>
        <a:lstStyle/>
        <a:p>
          <a:endParaRPr lang="tr-TR"/>
        </a:p>
      </dgm:t>
    </dgm:pt>
    <dgm:pt modelId="{9520337C-414C-4B8C-A607-5EE9E8C5741C}" type="pres">
      <dgm:prSet presAssocID="{407A7158-067A-4DBC-8EEF-21D2D52EEF2A}" presName="parTx" presStyleLbl="alignNode1" presStyleIdx="4" presStyleCnt="5">
        <dgm:presLayoutVars>
          <dgm:chMax val="0"/>
          <dgm:chPref val="0"/>
          <dgm:bulletEnabled val="1"/>
        </dgm:presLayoutVars>
      </dgm:prSet>
      <dgm:spPr/>
      <dgm:t>
        <a:bodyPr/>
        <a:lstStyle/>
        <a:p>
          <a:endParaRPr lang="tr-TR"/>
        </a:p>
      </dgm:t>
    </dgm:pt>
    <dgm:pt modelId="{8B2F9FF5-87FD-4E31-8CB0-37036EE190A8}" type="pres">
      <dgm:prSet presAssocID="{407A7158-067A-4DBC-8EEF-21D2D52EEF2A}" presName="desTx" presStyleLbl="alignAccFollowNode1" presStyleIdx="4" presStyleCnt="5">
        <dgm:presLayoutVars>
          <dgm:bulletEnabled val="1"/>
        </dgm:presLayoutVars>
      </dgm:prSet>
      <dgm:spPr/>
      <dgm:t>
        <a:bodyPr/>
        <a:lstStyle/>
        <a:p>
          <a:endParaRPr lang="tr-TR"/>
        </a:p>
      </dgm:t>
    </dgm:pt>
  </dgm:ptLst>
  <dgm:cxnLst>
    <dgm:cxn modelId="{97506507-5529-4C89-AF54-E309B21AE2E6}" type="presOf" srcId="{1218CC0E-DE9E-4B94-BA30-D726B5BD5F13}" destId="{24ED4992-2FBC-45C0-B081-A5F0F36C7281}" srcOrd="0" destOrd="1" presId="urn:microsoft.com/office/officeart/2005/8/layout/hList1"/>
    <dgm:cxn modelId="{05768F61-12C2-46C4-A0F9-391F42BA0748}" srcId="{5F511640-98F9-4F58-BC16-478AB2778E0A}" destId="{18D00019-FD8A-4797-8C02-DC8EF48A04AC}" srcOrd="4" destOrd="0" parTransId="{01E502CA-7B6C-48E9-8916-2F7B1EEA7883}" sibTransId="{F339C124-E513-467E-8E8F-738BFD317BD7}"/>
    <dgm:cxn modelId="{C1ABF60C-F9F5-4E16-82DA-64633EDC8D9B}" type="presOf" srcId="{5F511640-98F9-4F58-BC16-478AB2778E0A}" destId="{C9BEF46A-2516-43E4-863B-65CAE1F29685}" srcOrd="0" destOrd="0" presId="urn:microsoft.com/office/officeart/2005/8/layout/hList1"/>
    <dgm:cxn modelId="{F1D8346F-C799-4E0A-A283-6E5752F02A90}" srcId="{407A7158-067A-4DBC-8EEF-21D2D52EEF2A}" destId="{23AF8BF4-AA82-4A96-9773-16A34DA8E10F}" srcOrd="0" destOrd="0" parTransId="{481AA9CB-2A37-4158-AD6B-0CD86B59B92F}" sibTransId="{A2ED9EAD-E645-4654-A6C2-3A52AB20C716}"/>
    <dgm:cxn modelId="{1E599CEB-5D93-49E0-9D2C-60502B5D3E1D}" srcId="{05AC1B57-228A-4515-B61D-6857882FA31C}" destId="{ECF96881-6A63-4ABF-B8CD-F176BEF079E9}" srcOrd="2" destOrd="0" parTransId="{DD8B1779-04C8-4DC0-AB14-DD8404CF7DC7}" sibTransId="{9247EA71-6549-4FF5-82CF-A075B476DE4E}"/>
    <dgm:cxn modelId="{B7D56A1F-0EF2-443E-8F5C-856EFE0EFA35}" type="presOf" srcId="{ECF96881-6A63-4ABF-B8CD-F176BEF079E9}" destId="{B0BBCCBE-664F-46F7-9E2A-56A39220E6D0}" srcOrd="0" destOrd="0" presId="urn:microsoft.com/office/officeart/2005/8/layout/hList1"/>
    <dgm:cxn modelId="{5F7611EC-F00D-4CD9-9DDE-B1D559D30033}" type="presOf" srcId="{A134EB94-4172-4963-809A-DAE1A25EB398}" destId="{29AAEF10-D04A-42C2-871A-47A2674750FD}" srcOrd="0" destOrd="0" presId="urn:microsoft.com/office/officeart/2005/8/layout/hList1"/>
    <dgm:cxn modelId="{7367A002-5300-4E3B-8D0F-6D1F42693311}" type="presOf" srcId="{18D00019-FD8A-4797-8C02-DC8EF48A04AC}" destId="{24ED4992-2FBC-45C0-B081-A5F0F36C7281}" srcOrd="0" destOrd="4" presId="urn:microsoft.com/office/officeart/2005/8/layout/hList1"/>
    <dgm:cxn modelId="{27A8EA71-5024-471B-859B-230EA3A08E63}" srcId="{A134EB94-4172-4963-809A-DAE1A25EB398}" destId="{9401AA24-DFEA-43FB-A305-62F9B868FBF3}" srcOrd="0" destOrd="0" parTransId="{D5AC6E66-607C-4AC9-9982-0204E6DCC8B8}" sibTransId="{53ED8DEE-D72C-44C8-B0DC-0902377E6009}"/>
    <dgm:cxn modelId="{E4C303D2-E26A-499F-B69F-A1FC616BFA1A}" type="presOf" srcId="{BF99CDFF-0EE0-4192-A3E7-C403E754BD8B}" destId="{24ED4992-2FBC-45C0-B081-A5F0F36C7281}" srcOrd="0" destOrd="2" presId="urn:microsoft.com/office/officeart/2005/8/layout/hList1"/>
    <dgm:cxn modelId="{533A599C-403C-4CE6-B614-E7E070FE6ED4}" srcId="{5F511640-98F9-4F58-BC16-478AB2778E0A}" destId="{A6069C8F-DFF5-4B05-B0FF-B65A9DF12BF4}" srcOrd="3" destOrd="0" parTransId="{DECE0EEF-B50E-4AE8-BF28-4E94D3E0C1F6}" sibTransId="{71C69728-7175-4910-9C90-25EE7E2DDF30}"/>
    <dgm:cxn modelId="{597C3298-5AA4-4A53-90D5-C31D044D11D3}" type="presOf" srcId="{05AC1B57-228A-4515-B61D-6857882FA31C}" destId="{C67BF820-972E-4698-ABF1-1B4A1B9D5CE9}" srcOrd="0" destOrd="0" presId="urn:microsoft.com/office/officeart/2005/8/layout/hList1"/>
    <dgm:cxn modelId="{1B205DBC-79F8-473F-924E-CD2CE78C0EDD}" type="presOf" srcId="{A6069C8F-DFF5-4B05-B0FF-B65A9DF12BF4}" destId="{24ED4992-2FBC-45C0-B081-A5F0F36C7281}" srcOrd="0" destOrd="3" presId="urn:microsoft.com/office/officeart/2005/8/layout/hList1"/>
    <dgm:cxn modelId="{A7BE9AC4-33D1-4D30-8733-CE7228B3EA78}" srcId="{ECF96881-6A63-4ABF-B8CD-F176BEF079E9}" destId="{7DC1D224-50C4-4827-8876-DCF7AE819B7C}" srcOrd="0" destOrd="0" parTransId="{F32BC7E1-0841-4AD3-B839-9DDD489A2608}" sibTransId="{FFE57A85-4CCD-493F-9CF5-CD976F49C553}"/>
    <dgm:cxn modelId="{3BC3778F-3594-460C-8E00-6060FA9BE875}" type="presOf" srcId="{9401AA24-DFEA-43FB-A305-62F9B868FBF3}" destId="{C89C470D-EC66-45F4-8281-9314017F1988}" srcOrd="0" destOrd="0" presId="urn:microsoft.com/office/officeart/2005/8/layout/hList1"/>
    <dgm:cxn modelId="{21D77B00-5C17-4D85-927E-88C51532A1FD}" type="presOf" srcId="{407A7158-067A-4DBC-8EEF-21D2D52EEF2A}" destId="{9520337C-414C-4B8C-A607-5EE9E8C5741C}" srcOrd="0" destOrd="0" presId="urn:microsoft.com/office/officeart/2005/8/layout/hList1"/>
    <dgm:cxn modelId="{4321204C-6C14-4D31-8CF4-435AFE10FC00}" type="presOf" srcId="{E75C6F90-5A46-4429-A1E6-C474984F05FD}" destId="{24ED4992-2FBC-45C0-B081-A5F0F36C7281}" srcOrd="0" destOrd="0" presId="urn:microsoft.com/office/officeart/2005/8/layout/hList1"/>
    <dgm:cxn modelId="{E2040272-A4B5-4ED0-9C9E-B837A1183379}" srcId="{5F511640-98F9-4F58-BC16-478AB2778E0A}" destId="{1218CC0E-DE9E-4B94-BA30-D726B5BD5F13}" srcOrd="1" destOrd="0" parTransId="{ECBDC2F0-6310-4EA0-89D2-A33E7467DEE8}" sibTransId="{F599B659-7884-47A1-BFB5-D8E06FEA4E93}"/>
    <dgm:cxn modelId="{C72B4CE5-9FE8-4568-8B21-A8EC07BD2ABB}" srcId="{81A2770D-CDD6-4DFF-88D2-4E24159866BC}" destId="{ACF4C8DD-DE7D-4232-9783-113F8C73CDD8}" srcOrd="0" destOrd="0" parTransId="{15443B86-5818-4843-8237-B78036A2525F}" sibTransId="{A0E9F418-C71E-4C91-A58A-360C2F9605EE}"/>
    <dgm:cxn modelId="{2274F766-8B28-4207-9AA3-C879B249BDD4}" srcId="{05AC1B57-228A-4515-B61D-6857882FA31C}" destId="{A134EB94-4172-4963-809A-DAE1A25EB398}" srcOrd="1" destOrd="0" parTransId="{0B05C3F3-B7F9-4531-AA55-654FF423579D}" sibTransId="{6702E4F3-550E-45B6-8340-FB9373A94E68}"/>
    <dgm:cxn modelId="{67FBC64A-375A-4F83-9387-2BA464160C9B}" type="presOf" srcId="{7DC1D224-50C4-4827-8876-DCF7AE819B7C}" destId="{A6058790-20BF-46CA-9E97-890E02207398}" srcOrd="0" destOrd="0" presId="urn:microsoft.com/office/officeart/2005/8/layout/hList1"/>
    <dgm:cxn modelId="{56FDE361-E5F1-4D89-8C7E-F82165E762B1}" srcId="{05AC1B57-228A-4515-B61D-6857882FA31C}" destId="{407A7158-067A-4DBC-8EEF-21D2D52EEF2A}" srcOrd="4" destOrd="0" parTransId="{47F080B3-1255-4369-9EDF-A0A2C93E37C0}" sibTransId="{E5956E8F-B9F6-4E23-A9C3-1907907C23F1}"/>
    <dgm:cxn modelId="{234EE05B-2577-43AF-B797-56522D5D3DAA}" srcId="{5F511640-98F9-4F58-BC16-478AB2778E0A}" destId="{BF99CDFF-0EE0-4192-A3E7-C403E754BD8B}" srcOrd="2" destOrd="0" parTransId="{D3A9A4FB-E103-4E7D-9AD9-469B1BC51279}" sibTransId="{CBD93A06-41EC-4670-ACF7-81776F8BE593}"/>
    <dgm:cxn modelId="{4557D464-BCBD-4982-A220-210C7A1637C6}" srcId="{05AC1B57-228A-4515-B61D-6857882FA31C}" destId="{81A2770D-CDD6-4DFF-88D2-4E24159866BC}" srcOrd="3" destOrd="0" parTransId="{27EF07AB-FE19-4252-8B4D-7C8773AF97F4}" sibTransId="{1164D3CA-2D1B-46EB-9D75-80FC507AC43E}"/>
    <dgm:cxn modelId="{09D8A021-D9CC-4861-8955-F2A61B3F1790}" type="presOf" srcId="{81A2770D-CDD6-4DFF-88D2-4E24159866BC}" destId="{EF3F2EDB-BE65-48D4-95A3-F938D87172AC}" srcOrd="0" destOrd="0" presId="urn:microsoft.com/office/officeart/2005/8/layout/hList1"/>
    <dgm:cxn modelId="{4CC4808C-0A4B-4D4E-B08F-F69BD8706AFC}" type="presOf" srcId="{23AF8BF4-AA82-4A96-9773-16A34DA8E10F}" destId="{8B2F9FF5-87FD-4E31-8CB0-37036EE190A8}" srcOrd="0" destOrd="0" presId="urn:microsoft.com/office/officeart/2005/8/layout/hList1"/>
    <dgm:cxn modelId="{43C655EA-2B99-431D-A40E-DA2D395CA7EA}" type="presOf" srcId="{ACF4C8DD-DE7D-4232-9783-113F8C73CDD8}" destId="{88E3C165-2E5E-4EFC-BA58-E235D9730364}" srcOrd="0" destOrd="0" presId="urn:microsoft.com/office/officeart/2005/8/layout/hList1"/>
    <dgm:cxn modelId="{83390023-F4DC-4603-9678-2D91B6079806}" srcId="{5F511640-98F9-4F58-BC16-478AB2778E0A}" destId="{E75C6F90-5A46-4429-A1E6-C474984F05FD}" srcOrd="0" destOrd="0" parTransId="{A2EDA191-428F-4EB8-AD0B-EA79E8A62ADD}" sibTransId="{5672E84D-2E26-414B-9DD3-D7058050E2CC}"/>
    <dgm:cxn modelId="{7BE678DD-6ABB-4C33-93E5-C155323FC16B}" srcId="{05AC1B57-228A-4515-B61D-6857882FA31C}" destId="{5F511640-98F9-4F58-BC16-478AB2778E0A}" srcOrd="0" destOrd="0" parTransId="{B3104136-A64A-4714-B2BE-D17877BB6D4D}" sibTransId="{F70C0E90-B1E9-4154-BD7A-FE11ABE2F629}"/>
    <dgm:cxn modelId="{A4AA2087-2886-42E5-8FC2-AE283C836AFE}" type="presParOf" srcId="{C67BF820-972E-4698-ABF1-1B4A1B9D5CE9}" destId="{6677018B-C331-4D56-89F5-03D04BEA72E7}" srcOrd="0" destOrd="0" presId="urn:microsoft.com/office/officeart/2005/8/layout/hList1"/>
    <dgm:cxn modelId="{5C2DB0E1-CFEE-41A7-817B-4AE931A19419}" type="presParOf" srcId="{6677018B-C331-4D56-89F5-03D04BEA72E7}" destId="{C9BEF46A-2516-43E4-863B-65CAE1F29685}" srcOrd="0" destOrd="0" presId="urn:microsoft.com/office/officeart/2005/8/layout/hList1"/>
    <dgm:cxn modelId="{739CF917-4A73-47AC-A9C9-D2F7C5290B70}" type="presParOf" srcId="{6677018B-C331-4D56-89F5-03D04BEA72E7}" destId="{24ED4992-2FBC-45C0-B081-A5F0F36C7281}" srcOrd="1" destOrd="0" presId="urn:microsoft.com/office/officeart/2005/8/layout/hList1"/>
    <dgm:cxn modelId="{814F9851-58AC-4AD1-B0F5-0CE1680ECAF6}" type="presParOf" srcId="{C67BF820-972E-4698-ABF1-1B4A1B9D5CE9}" destId="{5FC8339F-AC2B-4392-B47B-981E50764CAB}" srcOrd="1" destOrd="0" presId="urn:microsoft.com/office/officeart/2005/8/layout/hList1"/>
    <dgm:cxn modelId="{6216DABD-DCC7-495D-8DAB-93068AE5393C}" type="presParOf" srcId="{C67BF820-972E-4698-ABF1-1B4A1B9D5CE9}" destId="{2F1B9FD8-E51D-45B6-972D-8A36F39D35C6}" srcOrd="2" destOrd="0" presId="urn:microsoft.com/office/officeart/2005/8/layout/hList1"/>
    <dgm:cxn modelId="{3C35DB1D-49A7-4EFF-9223-F699F318924D}" type="presParOf" srcId="{2F1B9FD8-E51D-45B6-972D-8A36F39D35C6}" destId="{29AAEF10-D04A-42C2-871A-47A2674750FD}" srcOrd="0" destOrd="0" presId="urn:microsoft.com/office/officeart/2005/8/layout/hList1"/>
    <dgm:cxn modelId="{869F9194-6B99-47ED-8CE6-0A9761CB896D}" type="presParOf" srcId="{2F1B9FD8-E51D-45B6-972D-8A36F39D35C6}" destId="{C89C470D-EC66-45F4-8281-9314017F1988}" srcOrd="1" destOrd="0" presId="urn:microsoft.com/office/officeart/2005/8/layout/hList1"/>
    <dgm:cxn modelId="{AC955476-A329-480E-9674-3F27B2A5F7DB}" type="presParOf" srcId="{C67BF820-972E-4698-ABF1-1B4A1B9D5CE9}" destId="{2365CA39-8AED-4F3A-B702-0FC06DDDDF69}" srcOrd="3" destOrd="0" presId="urn:microsoft.com/office/officeart/2005/8/layout/hList1"/>
    <dgm:cxn modelId="{E91EA186-5106-4683-BC5E-DECAA5228C4C}" type="presParOf" srcId="{C67BF820-972E-4698-ABF1-1B4A1B9D5CE9}" destId="{EF7823D0-86AB-441C-9DBA-A546B372709D}" srcOrd="4" destOrd="0" presId="urn:microsoft.com/office/officeart/2005/8/layout/hList1"/>
    <dgm:cxn modelId="{F41B2CDD-5F44-4857-9670-0EC7449346D0}" type="presParOf" srcId="{EF7823D0-86AB-441C-9DBA-A546B372709D}" destId="{B0BBCCBE-664F-46F7-9E2A-56A39220E6D0}" srcOrd="0" destOrd="0" presId="urn:microsoft.com/office/officeart/2005/8/layout/hList1"/>
    <dgm:cxn modelId="{9B73CE14-F5F3-4E96-9DDF-A5D77C24F199}" type="presParOf" srcId="{EF7823D0-86AB-441C-9DBA-A546B372709D}" destId="{A6058790-20BF-46CA-9E97-890E02207398}" srcOrd="1" destOrd="0" presId="urn:microsoft.com/office/officeart/2005/8/layout/hList1"/>
    <dgm:cxn modelId="{191AD971-2832-42C7-99E3-3A59C245E697}" type="presParOf" srcId="{C67BF820-972E-4698-ABF1-1B4A1B9D5CE9}" destId="{3F191179-C3A6-4D42-971D-9EC823DFD0A8}" srcOrd="5" destOrd="0" presId="urn:microsoft.com/office/officeart/2005/8/layout/hList1"/>
    <dgm:cxn modelId="{EDA2B006-C4F6-47B7-8804-0DDE0608523B}" type="presParOf" srcId="{C67BF820-972E-4698-ABF1-1B4A1B9D5CE9}" destId="{91AF7994-B2B9-482A-8DF5-4566BA50F6A7}" srcOrd="6" destOrd="0" presId="urn:microsoft.com/office/officeart/2005/8/layout/hList1"/>
    <dgm:cxn modelId="{07250D00-E815-4699-A7BA-DC4A07F39D2D}" type="presParOf" srcId="{91AF7994-B2B9-482A-8DF5-4566BA50F6A7}" destId="{EF3F2EDB-BE65-48D4-95A3-F938D87172AC}" srcOrd="0" destOrd="0" presId="urn:microsoft.com/office/officeart/2005/8/layout/hList1"/>
    <dgm:cxn modelId="{957525C4-F18C-44A4-90EC-66645066025E}" type="presParOf" srcId="{91AF7994-B2B9-482A-8DF5-4566BA50F6A7}" destId="{88E3C165-2E5E-4EFC-BA58-E235D9730364}" srcOrd="1" destOrd="0" presId="urn:microsoft.com/office/officeart/2005/8/layout/hList1"/>
    <dgm:cxn modelId="{8FD3DB02-0F9C-4B81-80D3-B8AE038CBEC2}" type="presParOf" srcId="{C67BF820-972E-4698-ABF1-1B4A1B9D5CE9}" destId="{8FB9BCC1-060F-4E85-9F42-16F6BEC62A64}" srcOrd="7" destOrd="0" presId="urn:microsoft.com/office/officeart/2005/8/layout/hList1"/>
    <dgm:cxn modelId="{39C97712-0FDB-449D-AF48-39FCF8D37C7A}" type="presParOf" srcId="{C67BF820-972E-4698-ABF1-1B4A1B9D5CE9}" destId="{98100897-721E-4B01-AA83-4CD2F7C7176A}" srcOrd="8" destOrd="0" presId="urn:microsoft.com/office/officeart/2005/8/layout/hList1"/>
    <dgm:cxn modelId="{D2910C8D-0A81-4009-A603-E20BB33614D4}" type="presParOf" srcId="{98100897-721E-4B01-AA83-4CD2F7C7176A}" destId="{9520337C-414C-4B8C-A607-5EE9E8C5741C}" srcOrd="0" destOrd="0" presId="urn:microsoft.com/office/officeart/2005/8/layout/hList1"/>
    <dgm:cxn modelId="{B31C4F9E-F643-42DC-ABBC-D87333EF9032}" type="presParOf" srcId="{98100897-721E-4B01-AA83-4CD2F7C7176A}" destId="{8B2F9FF5-87FD-4E31-8CB0-37036EE190A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81BC01-F347-4235-9D4F-98577A45EA8E}" type="doc">
      <dgm:prSet loTypeId="urn:microsoft.com/office/officeart/2005/8/layout/hierarchy3" loCatId="hierarchy" qsTypeId="urn:microsoft.com/office/officeart/2005/8/quickstyle/simple4" qsCatId="simple" csTypeId="urn:microsoft.com/office/officeart/2005/8/colors/accent5_2" csCatId="accent5" phldr="1"/>
      <dgm:spPr/>
      <dgm:t>
        <a:bodyPr/>
        <a:lstStyle/>
        <a:p>
          <a:endParaRPr lang="tr-TR"/>
        </a:p>
      </dgm:t>
    </dgm:pt>
    <dgm:pt modelId="{388BCA5B-63C5-4909-A12B-A80F433276FC}">
      <dgm:prSet phldrT="[Metin]"/>
      <dgm:spPr/>
      <dgm:t>
        <a:bodyPr/>
        <a:lstStyle/>
        <a:p>
          <a:r>
            <a:rPr lang="tr-TR" dirty="0" smtClean="0"/>
            <a:t>Stratejik Ortaklık</a:t>
          </a:r>
          <a:endParaRPr lang="tr-TR" dirty="0"/>
        </a:p>
      </dgm:t>
    </dgm:pt>
    <dgm:pt modelId="{634667A8-3350-40AE-B08B-952B1DC6267E}" type="parTrans" cxnId="{966BE69B-5ABF-4E14-9F6D-F4B0FD0C67E5}">
      <dgm:prSet/>
      <dgm:spPr/>
      <dgm:t>
        <a:bodyPr/>
        <a:lstStyle/>
        <a:p>
          <a:endParaRPr lang="tr-TR"/>
        </a:p>
      </dgm:t>
    </dgm:pt>
    <dgm:pt modelId="{85046990-B3AC-4542-846C-FA8E3C8A2F75}" type="sibTrans" cxnId="{966BE69B-5ABF-4E14-9F6D-F4B0FD0C67E5}">
      <dgm:prSet/>
      <dgm:spPr/>
      <dgm:t>
        <a:bodyPr/>
        <a:lstStyle/>
        <a:p>
          <a:endParaRPr lang="tr-TR"/>
        </a:p>
      </dgm:t>
    </dgm:pt>
    <dgm:pt modelId="{9DDF7D1A-917A-40BF-9A37-7D8B7954E440}">
      <dgm:prSet phldrT="[Metin]"/>
      <dgm:spPr/>
      <dgm:t>
        <a:bodyPr/>
        <a:lstStyle/>
        <a:p>
          <a:r>
            <a:rPr lang="tr-TR" dirty="0" smtClean="0"/>
            <a:t>Yenilik geliştirme, kurumsal kapasite arttırma</a:t>
          </a:r>
          <a:endParaRPr lang="tr-TR" dirty="0"/>
        </a:p>
      </dgm:t>
    </dgm:pt>
    <dgm:pt modelId="{1630C9B5-615B-477D-8F32-AB866734B604}" type="parTrans" cxnId="{1E687E82-6BF2-4681-9090-0E2E914F144F}">
      <dgm:prSet/>
      <dgm:spPr/>
      <dgm:t>
        <a:bodyPr/>
        <a:lstStyle/>
        <a:p>
          <a:endParaRPr lang="tr-TR"/>
        </a:p>
      </dgm:t>
    </dgm:pt>
    <dgm:pt modelId="{69E72978-E7AD-488D-A80E-47B0AE34AB0A}" type="sibTrans" cxnId="{1E687E82-6BF2-4681-9090-0E2E914F144F}">
      <dgm:prSet/>
      <dgm:spPr/>
      <dgm:t>
        <a:bodyPr/>
        <a:lstStyle/>
        <a:p>
          <a:endParaRPr lang="tr-TR"/>
        </a:p>
      </dgm:t>
    </dgm:pt>
    <dgm:pt modelId="{B63EE672-E8EC-41EF-B8B5-E094FE1C5AF5}">
      <dgm:prSet phldrT="[Metin]"/>
      <dgm:spPr/>
      <dgm:t>
        <a:bodyPr/>
        <a:lstStyle/>
        <a:p>
          <a:r>
            <a:rPr lang="tr-TR" dirty="0" smtClean="0"/>
            <a:t>Bilgi Ortaklıkları</a:t>
          </a:r>
          <a:endParaRPr lang="tr-TR" dirty="0"/>
        </a:p>
      </dgm:t>
    </dgm:pt>
    <dgm:pt modelId="{A4DD30D1-6402-4DC6-A07F-98D686F2A513}" type="parTrans" cxnId="{5C492DF8-6717-4490-9F0B-5608C170A123}">
      <dgm:prSet/>
      <dgm:spPr/>
      <dgm:t>
        <a:bodyPr/>
        <a:lstStyle/>
        <a:p>
          <a:endParaRPr lang="tr-TR"/>
        </a:p>
      </dgm:t>
    </dgm:pt>
    <dgm:pt modelId="{59A8B8C9-C7A7-4AE1-A6B6-C5A271483732}" type="sibTrans" cxnId="{5C492DF8-6717-4490-9F0B-5608C170A123}">
      <dgm:prSet/>
      <dgm:spPr/>
      <dgm:t>
        <a:bodyPr/>
        <a:lstStyle/>
        <a:p>
          <a:endParaRPr lang="tr-TR"/>
        </a:p>
      </dgm:t>
    </dgm:pt>
    <dgm:pt modelId="{7120CE62-86D2-41AA-8652-CCFF582DAD0D}">
      <dgm:prSet phldrT="[Metin]"/>
      <dgm:spPr/>
      <dgm:t>
        <a:bodyPr/>
        <a:lstStyle/>
        <a:p>
          <a:r>
            <a:rPr lang="tr-TR" dirty="0" smtClean="0"/>
            <a:t>Politika Reformuna Destek</a:t>
          </a:r>
          <a:endParaRPr lang="tr-TR" dirty="0"/>
        </a:p>
      </dgm:t>
    </dgm:pt>
    <dgm:pt modelId="{90FE50FD-9B3B-48CF-A4B2-3A03AA33CF51}" type="parTrans" cxnId="{8843A1AF-7A30-4FF2-95D9-476B5AB2E0A9}">
      <dgm:prSet/>
      <dgm:spPr/>
      <dgm:t>
        <a:bodyPr/>
        <a:lstStyle/>
        <a:p>
          <a:endParaRPr lang="tr-TR"/>
        </a:p>
      </dgm:t>
    </dgm:pt>
    <dgm:pt modelId="{C0932A0D-0979-420E-AFEB-51D3E4615712}" type="sibTrans" cxnId="{8843A1AF-7A30-4FF2-95D9-476B5AB2E0A9}">
      <dgm:prSet/>
      <dgm:spPr/>
      <dgm:t>
        <a:bodyPr/>
        <a:lstStyle/>
        <a:p>
          <a:endParaRPr lang="tr-TR"/>
        </a:p>
      </dgm:t>
    </dgm:pt>
    <dgm:pt modelId="{5006BA2C-983A-4587-A6DC-E575C00A7640}">
      <dgm:prSet phldrT="[Metin]"/>
      <dgm:spPr/>
      <dgm:t>
        <a:bodyPr/>
        <a:lstStyle/>
        <a:p>
          <a:r>
            <a:rPr lang="tr-TR" dirty="0" smtClean="0"/>
            <a:t>Yenilikçi politikaların geliştirilmesi (deneysel proje çalışmaları)</a:t>
          </a:r>
        </a:p>
      </dgm:t>
    </dgm:pt>
    <dgm:pt modelId="{4B3ED99E-B0B7-415F-BAF9-CF51A13C8F29}" type="parTrans" cxnId="{CCE7F809-7C96-421D-AF2F-B59F09FCA1B9}">
      <dgm:prSet/>
      <dgm:spPr/>
      <dgm:t>
        <a:bodyPr/>
        <a:lstStyle/>
        <a:p>
          <a:endParaRPr lang="tr-TR"/>
        </a:p>
      </dgm:t>
    </dgm:pt>
    <dgm:pt modelId="{84DF9782-BDC0-4EF5-A98F-383C00A45D35}" type="sibTrans" cxnId="{CCE7F809-7C96-421D-AF2F-B59F09FCA1B9}">
      <dgm:prSet/>
      <dgm:spPr/>
      <dgm:t>
        <a:bodyPr/>
        <a:lstStyle/>
        <a:p>
          <a:endParaRPr lang="tr-TR"/>
        </a:p>
      </dgm:t>
    </dgm:pt>
    <dgm:pt modelId="{44DFB41B-D4A3-40BA-9DFD-A2D2047014E6}">
      <dgm:prSet phldrT="[Metin]"/>
      <dgm:spPr/>
      <dgm:t>
        <a:bodyPr/>
        <a:lstStyle/>
        <a:p>
          <a:r>
            <a:rPr lang="tr-TR" dirty="0" smtClean="0"/>
            <a:t>İleriye Yönelik İşbirliği</a:t>
          </a:r>
          <a:endParaRPr lang="tr-TR" dirty="0"/>
        </a:p>
      </dgm:t>
    </dgm:pt>
    <dgm:pt modelId="{EA9E0842-5F7F-4911-B382-001D8DF14C5A}" type="parTrans" cxnId="{1759DE2E-467F-4D21-AB5E-5C5F298D46B0}">
      <dgm:prSet/>
      <dgm:spPr/>
      <dgm:t>
        <a:bodyPr/>
        <a:lstStyle/>
        <a:p>
          <a:endParaRPr lang="tr-TR"/>
        </a:p>
      </dgm:t>
    </dgm:pt>
    <dgm:pt modelId="{B04BB9C5-A709-4097-A23D-6943861754EF}" type="sibTrans" cxnId="{1759DE2E-467F-4D21-AB5E-5C5F298D46B0}">
      <dgm:prSet/>
      <dgm:spPr/>
      <dgm:t>
        <a:bodyPr/>
        <a:lstStyle/>
        <a:p>
          <a:endParaRPr lang="tr-TR"/>
        </a:p>
      </dgm:t>
    </dgm:pt>
    <dgm:pt modelId="{AD44BCED-9381-4311-B0F7-3E899D7A1280}">
      <dgm:prSet phldrT="[Metin]"/>
      <dgm:spPr/>
      <dgm:t>
        <a:bodyPr/>
        <a:lstStyle/>
        <a:p>
          <a:r>
            <a:rPr lang="tr-TR" dirty="0" smtClean="0"/>
            <a:t>Ar-Ge</a:t>
          </a:r>
          <a:endParaRPr lang="tr-TR" dirty="0"/>
        </a:p>
      </dgm:t>
    </dgm:pt>
    <dgm:pt modelId="{67110C61-FC0A-45AB-9595-8FE6444CAE8E}" type="parTrans" cxnId="{FE14BFBB-4B91-4CCA-98CF-D9F24D85F3CE}">
      <dgm:prSet/>
      <dgm:spPr/>
      <dgm:t>
        <a:bodyPr/>
        <a:lstStyle/>
        <a:p>
          <a:endParaRPr lang="tr-TR"/>
        </a:p>
      </dgm:t>
    </dgm:pt>
    <dgm:pt modelId="{A15947F3-D8E2-4A15-8C94-49A34A6471A4}" type="sibTrans" cxnId="{FE14BFBB-4B91-4CCA-98CF-D9F24D85F3CE}">
      <dgm:prSet/>
      <dgm:spPr/>
      <dgm:t>
        <a:bodyPr/>
        <a:lstStyle/>
        <a:p>
          <a:endParaRPr lang="tr-TR"/>
        </a:p>
      </dgm:t>
    </dgm:pt>
    <dgm:pt modelId="{384C9D36-6451-4423-86B2-33FA04C93154}">
      <dgm:prSet phldrT="[Metin]"/>
      <dgm:spPr/>
      <dgm:t>
        <a:bodyPr/>
        <a:lstStyle/>
        <a:p>
          <a:r>
            <a:rPr lang="tr-TR" dirty="0" err="1" smtClean="0"/>
            <a:t>Horizon</a:t>
          </a:r>
          <a:r>
            <a:rPr lang="tr-TR" dirty="0" smtClean="0"/>
            <a:t> 2020</a:t>
          </a:r>
          <a:endParaRPr lang="tr-TR" dirty="0"/>
        </a:p>
      </dgm:t>
    </dgm:pt>
    <dgm:pt modelId="{4B9A48CD-9DA2-477F-8D65-F97B69F48136}" type="parTrans" cxnId="{CD8AD081-FF63-4CF2-9753-046F717C96B3}">
      <dgm:prSet/>
      <dgm:spPr/>
      <dgm:t>
        <a:bodyPr/>
        <a:lstStyle/>
        <a:p>
          <a:endParaRPr lang="tr-TR"/>
        </a:p>
      </dgm:t>
    </dgm:pt>
    <dgm:pt modelId="{110DA9D5-462F-4845-8D48-9D4B9FD78036}" type="sibTrans" cxnId="{CD8AD081-FF63-4CF2-9753-046F717C96B3}">
      <dgm:prSet/>
      <dgm:spPr/>
      <dgm:t>
        <a:bodyPr/>
        <a:lstStyle/>
        <a:p>
          <a:endParaRPr lang="tr-TR"/>
        </a:p>
      </dgm:t>
    </dgm:pt>
    <dgm:pt modelId="{262E24E5-9ECB-4B7D-9B8B-B7046BF9AD81}">
      <dgm:prSet phldrT="[Metin]"/>
      <dgm:spPr/>
      <dgm:t>
        <a:bodyPr/>
        <a:lstStyle/>
        <a:p>
          <a:r>
            <a:rPr lang="tr-TR" dirty="0" smtClean="0"/>
            <a:t>Yenilikçi uygulamaların test edilmesi, değerlendirilmesi</a:t>
          </a:r>
          <a:endParaRPr lang="tr-TR" dirty="0"/>
        </a:p>
      </dgm:t>
    </dgm:pt>
    <dgm:pt modelId="{469076D0-9044-472D-A56D-14119FF79905}" type="parTrans" cxnId="{E4856C71-97B0-4650-B4B7-B6F744EA1ECA}">
      <dgm:prSet/>
      <dgm:spPr/>
      <dgm:t>
        <a:bodyPr/>
        <a:lstStyle/>
        <a:p>
          <a:endParaRPr lang="tr-TR"/>
        </a:p>
      </dgm:t>
    </dgm:pt>
    <dgm:pt modelId="{179F1319-A270-43D7-B2DC-A8E0B324F390}" type="sibTrans" cxnId="{E4856C71-97B0-4650-B4B7-B6F744EA1ECA}">
      <dgm:prSet/>
      <dgm:spPr/>
      <dgm:t>
        <a:bodyPr/>
        <a:lstStyle/>
        <a:p>
          <a:endParaRPr lang="tr-TR"/>
        </a:p>
      </dgm:t>
    </dgm:pt>
    <dgm:pt modelId="{58F1DC11-9A79-4F95-955A-70291A43FE6F}">
      <dgm:prSet phldrT="[Metin]"/>
      <dgm:spPr/>
      <dgm:t>
        <a:bodyPr/>
        <a:lstStyle/>
        <a:p>
          <a:r>
            <a:rPr lang="tr-TR" dirty="0" smtClean="0"/>
            <a:t>Akademi-iş dünyası sürdürülebilirliği</a:t>
          </a:r>
          <a:endParaRPr lang="tr-TR" dirty="0"/>
        </a:p>
      </dgm:t>
    </dgm:pt>
    <dgm:pt modelId="{37D16DDB-CC4F-4AE8-ADAA-E7E7E67F523A}" type="parTrans" cxnId="{270D4E82-2626-4853-AE20-F59EECD79FDA}">
      <dgm:prSet/>
      <dgm:spPr/>
      <dgm:t>
        <a:bodyPr/>
        <a:lstStyle/>
        <a:p>
          <a:endParaRPr lang="tr-TR"/>
        </a:p>
      </dgm:t>
    </dgm:pt>
    <dgm:pt modelId="{46D199EC-23D0-421E-9E99-CA5D3A731FAA}" type="sibTrans" cxnId="{270D4E82-2626-4853-AE20-F59EECD79FDA}">
      <dgm:prSet/>
      <dgm:spPr/>
      <dgm:t>
        <a:bodyPr/>
        <a:lstStyle/>
        <a:p>
          <a:endParaRPr lang="tr-TR"/>
        </a:p>
      </dgm:t>
    </dgm:pt>
    <dgm:pt modelId="{81592313-B28B-447D-BBD5-118B59ECA0B3}" type="pres">
      <dgm:prSet presAssocID="{2C81BC01-F347-4235-9D4F-98577A45EA8E}" presName="diagram" presStyleCnt="0">
        <dgm:presLayoutVars>
          <dgm:chPref val="1"/>
          <dgm:dir/>
          <dgm:animOne val="branch"/>
          <dgm:animLvl val="lvl"/>
          <dgm:resizeHandles/>
        </dgm:presLayoutVars>
      </dgm:prSet>
      <dgm:spPr/>
      <dgm:t>
        <a:bodyPr/>
        <a:lstStyle/>
        <a:p>
          <a:endParaRPr lang="tr-TR"/>
        </a:p>
      </dgm:t>
    </dgm:pt>
    <dgm:pt modelId="{B13F50B2-E62B-4180-8EC2-1F36A72F14B0}" type="pres">
      <dgm:prSet presAssocID="{388BCA5B-63C5-4909-A12B-A80F433276FC}" presName="root" presStyleCnt="0"/>
      <dgm:spPr/>
      <dgm:t>
        <a:bodyPr/>
        <a:lstStyle/>
        <a:p>
          <a:endParaRPr lang="tr-TR"/>
        </a:p>
      </dgm:t>
    </dgm:pt>
    <dgm:pt modelId="{4E00A13B-E4D8-49AC-8A71-80543E923488}" type="pres">
      <dgm:prSet presAssocID="{388BCA5B-63C5-4909-A12B-A80F433276FC}" presName="rootComposite" presStyleCnt="0"/>
      <dgm:spPr/>
      <dgm:t>
        <a:bodyPr/>
        <a:lstStyle/>
        <a:p>
          <a:endParaRPr lang="tr-TR"/>
        </a:p>
      </dgm:t>
    </dgm:pt>
    <dgm:pt modelId="{3F564FA6-DD23-4EBD-BA37-ECEB66ADB4E7}" type="pres">
      <dgm:prSet presAssocID="{388BCA5B-63C5-4909-A12B-A80F433276FC}" presName="rootText" presStyleLbl="node1" presStyleIdx="0" presStyleCnt="5"/>
      <dgm:spPr/>
      <dgm:t>
        <a:bodyPr/>
        <a:lstStyle/>
        <a:p>
          <a:endParaRPr lang="tr-TR"/>
        </a:p>
      </dgm:t>
    </dgm:pt>
    <dgm:pt modelId="{58E903A0-9D6C-4AB4-B6E5-879763FE17A0}" type="pres">
      <dgm:prSet presAssocID="{388BCA5B-63C5-4909-A12B-A80F433276FC}" presName="rootConnector" presStyleLbl="node1" presStyleIdx="0" presStyleCnt="5"/>
      <dgm:spPr/>
      <dgm:t>
        <a:bodyPr/>
        <a:lstStyle/>
        <a:p>
          <a:endParaRPr lang="tr-TR"/>
        </a:p>
      </dgm:t>
    </dgm:pt>
    <dgm:pt modelId="{793C2325-D2AF-4AF5-9450-0C68152C8EDF}" type="pres">
      <dgm:prSet presAssocID="{388BCA5B-63C5-4909-A12B-A80F433276FC}" presName="childShape" presStyleCnt="0"/>
      <dgm:spPr/>
      <dgm:t>
        <a:bodyPr/>
        <a:lstStyle/>
        <a:p>
          <a:endParaRPr lang="tr-TR"/>
        </a:p>
      </dgm:t>
    </dgm:pt>
    <dgm:pt modelId="{EF4EDC16-502B-4028-8035-35004987A65A}" type="pres">
      <dgm:prSet presAssocID="{1630C9B5-615B-477D-8F32-AB866734B604}" presName="Name13" presStyleLbl="parChTrans1D2" presStyleIdx="0" presStyleCnt="5"/>
      <dgm:spPr/>
      <dgm:t>
        <a:bodyPr/>
        <a:lstStyle/>
        <a:p>
          <a:endParaRPr lang="tr-TR"/>
        </a:p>
      </dgm:t>
    </dgm:pt>
    <dgm:pt modelId="{0E419FF9-01E9-49AC-BCEE-3F2252DFC602}" type="pres">
      <dgm:prSet presAssocID="{9DDF7D1A-917A-40BF-9A37-7D8B7954E440}" presName="childText" presStyleLbl="bgAcc1" presStyleIdx="0" presStyleCnt="5">
        <dgm:presLayoutVars>
          <dgm:bulletEnabled val="1"/>
        </dgm:presLayoutVars>
      </dgm:prSet>
      <dgm:spPr/>
      <dgm:t>
        <a:bodyPr/>
        <a:lstStyle/>
        <a:p>
          <a:endParaRPr lang="tr-TR"/>
        </a:p>
      </dgm:t>
    </dgm:pt>
    <dgm:pt modelId="{8DEC25B1-F768-4172-BE70-9CEB9772605B}" type="pres">
      <dgm:prSet presAssocID="{B63EE672-E8EC-41EF-B8B5-E094FE1C5AF5}" presName="root" presStyleCnt="0"/>
      <dgm:spPr/>
      <dgm:t>
        <a:bodyPr/>
        <a:lstStyle/>
        <a:p>
          <a:endParaRPr lang="tr-TR"/>
        </a:p>
      </dgm:t>
    </dgm:pt>
    <dgm:pt modelId="{5E78EF1A-6B12-42D6-8AE0-6F555218609D}" type="pres">
      <dgm:prSet presAssocID="{B63EE672-E8EC-41EF-B8B5-E094FE1C5AF5}" presName="rootComposite" presStyleCnt="0"/>
      <dgm:spPr/>
      <dgm:t>
        <a:bodyPr/>
        <a:lstStyle/>
        <a:p>
          <a:endParaRPr lang="tr-TR"/>
        </a:p>
      </dgm:t>
    </dgm:pt>
    <dgm:pt modelId="{E68236E1-B3C9-4617-97C3-453E47933BB8}" type="pres">
      <dgm:prSet presAssocID="{B63EE672-E8EC-41EF-B8B5-E094FE1C5AF5}" presName="rootText" presStyleLbl="node1" presStyleIdx="1" presStyleCnt="5"/>
      <dgm:spPr/>
      <dgm:t>
        <a:bodyPr/>
        <a:lstStyle/>
        <a:p>
          <a:endParaRPr lang="tr-TR"/>
        </a:p>
      </dgm:t>
    </dgm:pt>
    <dgm:pt modelId="{B14BB0C0-2034-4269-9459-6EEFAEA50C22}" type="pres">
      <dgm:prSet presAssocID="{B63EE672-E8EC-41EF-B8B5-E094FE1C5AF5}" presName="rootConnector" presStyleLbl="node1" presStyleIdx="1" presStyleCnt="5"/>
      <dgm:spPr/>
      <dgm:t>
        <a:bodyPr/>
        <a:lstStyle/>
        <a:p>
          <a:endParaRPr lang="tr-TR"/>
        </a:p>
      </dgm:t>
    </dgm:pt>
    <dgm:pt modelId="{1EE61ACB-FD52-430D-A39B-162335C1CF12}" type="pres">
      <dgm:prSet presAssocID="{B63EE672-E8EC-41EF-B8B5-E094FE1C5AF5}" presName="childShape" presStyleCnt="0"/>
      <dgm:spPr/>
      <dgm:t>
        <a:bodyPr/>
        <a:lstStyle/>
        <a:p>
          <a:endParaRPr lang="tr-TR"/>
        </a:p>
      </dgm:t>
    </dgm:pt>
    <dgm:pt modelId="{6F224A38-7293-4071-928F-76F1192984B3}" type="pres">
      <dgm:prSet presAssocID="{37D16DDB-CC4F-4AE8-ADAA-E7E7E67F523A}" presName="Name13" presStyleLbl="parChTrans1D2" presStyleIdx="1" presStyleCnt="5"/>
      <dgm:spPr/>
      <dgm:t>
        <a:bodyPr/>
        <a:lstStyle/>
        <a:p>
          <a:endParaRPr lang="tr-TR"/>
        </a:p>
      </dgm:t>
    </dgm:pt>
    <dgm:pt modelId="{F31C5877-C892-4A83-98F8-7E2B670BE1CF}" type="pres">
      <dgm:prSet presAssocID="{58F1DC11-9A79-4F95-955A-70291A43FE6F}" presName="childText" presStyleLbl="bgAcc1" presStyleIdx="1" presStyleCnt="5">
        <dgm:presLayoutVars>
          <dgm:bulletEnabled val="1"/>
        </dgm:presLayoutVars>
      </dgm:prSet>
      <dgm:spPr/>
      <dgm:t>
        <a:bodyPr/>
        <a:lstStyle/>
        <a:p>
          <a:endParaRPr lang="tr-TR"/>
        </a:p>
      </dgm:t>
    </dgm:pt>
    <dgm:pt modelId="{0A5AE261-A1E7-4F67-9023-7300C7E37648}" type="pres">
      <dgm:prSet presAssocID="{7120CE62-86D2-41AA-8652-CCFF582DAD0D}" presName="root" presStyleCnt="0"/>
      <dgm:spPr/>
      <dgm:t>
        <a:bodyPr/>
        <a:lstStyle/>
        <a:p>
          <a:endParaRPr lang="tr-TR"/>
        </a:p>
      </dgm:t>
    </dgm:pt>
    <dgm:pt modelId="{E52FC534-8835-43F8-9DF5-E7C963188CC3}" type="pres">
      <dgm:prSet presAssocID="{7120CE62-86D2-41AA-8652-CCFF582DAD0D}" presName="rootComposite" presStyleCnt="0"/>
      <dgm:spPr/>
      <dgm:t>
        <a:bodyPr/>
        <a:lstStyle/>
        <a:p>
          <a:endParaRPr lang="tr-TR"/>
        </a:p>
      </dgm:t>
    </dgm:pt>
    <dgm:pt modelId="{D56DFA8B-95A7-48B8-8AB3-16983BCAFE3A}" type="pres">
      <dgm:prSet presAssocID="{7120CE62-86D2-41AA-8652-CCFF582DAD0D}" presName="rootText" presStyleLbl="node1" presStyleIdx="2" presStyleCnt="5"/>
      <dgm:spPr/>
      <dgm:t>
        <a:bodyPr/>
        <a:lstStyle/>
        <a:p>
          <a:endParaRPr lang="tr-TR"/>
        </a:p>
      </dgm:t>
    </dgm:pt>
    <dgm:pt modelId="{E0B2CBCF-AD96-49E7-BBF7-8AD48E198A55}" type="pres">
      <dgm:prSet presAssocID="{7120CE62-86D2-41AA-8652-CCFF582DAD0D}" presName="rootConnector" presStyleLbl="node1" presStyleIdx="2" presStyleCnt="5"/>
      <dgm:spPr/>
      <dgm:t>
        <a:bodyPr/>
        <a:lstStyle/>
        <a:p>
          <a:endParaRPr lang="tr-TR"/>
        </a:p>
      </dgm:t>
    </dgm:pt>
    <dgm:pt modelId="{E4059209-232F-43A8-9B92-01A242503A9A}" type="pres">
      <dgm:prSet presAssocID="{7120CE62-86D2-41AA-8652-CCFF582DAD0D}" presName="childShape" presStyleCnt="0"/>
      <dgm:spPr/>
      <dgm:t>
        <a:bodyPr/>
        <a:lstStyle/>
        <a:p>
          <a:endParaRPr lang="tr-TR"/>
        </a:p>
      </dgm:t>
    </dgm:pt>
    <dgm:pt modelId="{7C3BD3CF-AF37-4E1F-A4DE-755965E75E83}" type="pres">
      <dgm:prSet presAssocID="{4B3ED99E-B0B7-415F-BAF9-CF51A13C8F29}" presName="Name13" presStyleLbl="parChTrans1D2" presStyleIdx="2" presStyleCnt="5"/>
      <dgm:spPr/>
      <dgm:t>
        <a:bodyPr/>
        <a:lstStyle/>
        <a:p>
          <a:endParaRPr lang="tr-TR"/>
        </a:p>
      </dgm:t>
    </dgm:pt>
    <dgm:pt modelId="{6959CC9F-8787-4D93-87FC-BC7D4C6579C7}" type="pres">
      <dgm:prSet presAssocID="{5006BA2C-983A-4587-A6DC-E575C00A7640}" presName="childText" presStyleLbl="bgAcc1" presStyleIdx="2" presStyleCnt="5">
        <dgm:presLayoutVars>
          <dgm:bulletEnabled val="1"/>
        </dgm:presLayoutVars>
      </dgm:prSet>
      <dgm:spPr/>
      <dgm:t>
        <a:bodyPr/>
        <a:lstStyle/>
        <a:p>
          <a:endParaRPr lang="tr-TR"/>
        </a:p>
      </dgm:t>
    </dgm:pt>
    <dgm:pt modelId="{0AE85C32-340C-4AEA-BD5E-29C793B140B2}" type="pres">
      <dgm:prSet presAssocID="{44DFB41B-D4A3-40BA-9DFD-A2D2047014E6}" presName="root" presStyleCnt="0"/>
      <dgm:spPr/>
      <dgm:t>
        <a:bodyPr/>
        <a:lstStyle/>
        <a:p>
          <a:endParaRPr lang="tr-TR"/>
        </a:p>
      </dgm:t>
    </dgm:pt>
    <dgm:pt modelId="{0FB87A02-874D-4594-8EC0-56B0CD0EB43B}" type="pres">
      <dgm:prSet presAssocID="{44DFB41B-D4A3-40BA-9DFD-A2D2047014E6}" presName="rootComposite" presStyleCnt="0"/>
      <dgm:spPr/>
      <dgm:t>
        <a:bodyPr/>
        <a:lstStyle/>
        <a:p>
          <a:endParaRPr lang="tr-TR"/>
        </a:p>
      </dgm:t>
    </dgm:pt>
    <dgm:pt modelId="{BBA98E57-0748-41C7-A8C6-EA0B1FA6C82A}" type="pres">
      <dgm:prSet presAssocID="{44DFB41B-D4A3-40BA-9DFD-A2D2047014E6}" presName="rootText" presStyleLbl="node1" presStyleIdx="3" presStyleCnt="5"/>
      <dgm:spPr/>
      <dgm:t>
        <a:bodyPr/>
        <a:lstStyle/>
        <a:p>
          <a:endParaRPr lang="tr-TR"/>
        </a:p>
      </dgm:t>
    </dgm:pt>
    <dgm:pt modelId="{6A3ECBB3-A7CB-4F04-BDF3-22162EF6244A}" type="pres">
      <dgm:prSet presAssocID="{44DFB41B-D4A3-40BA-9DFD-A2D2047014E6}" presName="rootConnector" presStyleLbl="node1" presStyleIdx="3" presStyleCnt="5"/>
      <dgm:spPr/>
      <dgm:t>
        <a:bodyPr/>
        <a:lstStyle/>
        <a:p>
          <a:endParaRPr lang="tr-TR"/>
        </a:p>
      </dgm:t>
    </dgm:pt>
    <dgm:pt modelId="{6DB9747F-3085-4B2B-9295-F7238C24FAC0}" type="pres">
      <dgm:prSet presAssocID="{44DFB41B-D4A3-40BA-9DFD-A2D2047014E6}" presName="childShape" presStyleCnt="0"/>
      <dgm:spPr/>
      <dgm:t>
        <a:bodyPr/>
        <a:lstStyle/>
        <a:p>
          <a:endParaRPr lang="tr-TR"/>
        </a:p>
      </dgm:t>
    </dgm:pt>
    <dgm:pt modelId="{99B40D91-917A-4179-8172-48F98FC114A5}" type="pres">
      <dgm:prSet presAssocID="{469076D0-9044-472D-A56D-14119FF79905}" presName="Name13" presStyleLbl="parChTrans1D2" presStyleIdx="3" presStyleCnt="5"/>
      <dgm:spPr/>
      <dgm:t>
        <a:bodyPr/>
        <a:lstStyle/>
        <a:p>
          <a:endParaRPr lang="tr-TR"/>
        </a:p>
      </dgm:t>
    </dgm:pt>
    <dgm:pt modelId="{3C6B2CBD-8DFA-4BFF-AB8F-29D032B33712}" type="pres">
      <dgm:prSet presAssocID="{262E24E5-9ECB-4B7D-9B8B-B7046BF9AD81}" presName="childText" presStyleLbl="bgAcc1" presStyleIdx="3" presStyleCnt="5">
        <dgm:presLayoutVars>
          <dgm:bulletEnabled val="1"/>
        </dgm:presLayoutVars>
      </dgm:prSet>
      <dgm:spPr/>
      <dgm:t>
        <a:bodyPr/>
        <a:lstStyle/>
        <a:p>
          <a:endParaRPr lang="tr-TR"/>
        </a:p>
      </dgm:t>
    </dgm:pt>
    <dgm:pt modelId="{FC013331-5581-4FBC-B35F-3EEDBA25F654}" type="pres">
      <dgm:prSet presAssocID="{AD44BCED-9381-4311-B0F7-3E899D7A1280}" presName="root" presStyleCnt="0"/>
      <dgm:spPr/>
      <dgm:t>
        <a:bodyPr/>
        <a:lstStyle/>
        <a:p>
          <a:endParaRPr lang="tr-TR"/>
        </a:p>
      </dgm:t>
    </dgm:pt>
    <dgm:pt modelId="{45C4541C-70E3-40CF-BF78-7BF0A683E759}" type="pres">
      <dgm:prSet presAssocID="{AD44BCED-9381-4311-B0F7-3E899D7A1280}" presName="rootComposite" presStyleCnt="0"/>
      <dgm:spPr/>
      <dgm:t>
        <a:bodyPr/>
        <a:lstStyle/>
        <a:p>
          <a:endParaRPr lang="tr-TR"/>
        </a:p>
      </dgm:t>
    </dgm:pt>
    <dgm:pt modelId="{5349AC78-3DD5-4182-B249-88817D3FF604}" type="pres">
      <dgm:prSet presAssocID="{AD44BCED-9381-4311-B0F7-3E899D7A1280}" presName="rootText" presStyleLbl="node1" presStyleIdx="4" presStyleCnt="5"/>
      <dgm:spPr/>
      <dgm:t>
        <a:bodyPr/>
        <a:lstStyle/>
        <a:p>
          <a:endParaRPr lang="tr-TR"/>
        </a:p>
      </dgm:t>
    </dgm:pt>
    <dgm:pt modelId="{EB0CA89B-F14A-4647-85AD-0E9DE4B9FE69}" type="pres">
      <dgm:prSet presAssocID="{AD44BCED-9381-4311-B0F7-3E899D7A1280}" presName="rootConnector" presStyleLbl="node1" presStyleIdx="4" presStyleCnt="5"/>
      <dgm:spPr/>
      <dgm:t>
        <a:bodyPr/>
        <a:lstStyle/>
        <a:p>
          <a:endParaRPr lang="tr-TR"/>
        </a:p>
      </dgm:t>
    </dgm:pt>
    <dgm:pt modelId="{343D9E94-C2F0-4851-96DE-FA10EC41EDF2}" type="pres">
      <dgm:prSet presAssocID="{AD44BCED-9381-4311-B0F7-3E899D7A1280}" presName="childShape" presStyleCnt="0"/>
      <dgm:spPr/>
      <dgm:t>
        <a:bodyPr/>
        <a:lstStyle/>
        <a:p>
          <a:endParaRPr lang="tr-TR"/>
        </a:p>
      </dgm:t>
    </dgm:pt>
    <dgm:pt modelId="{F6FBDEC5-7EFB-416D-A2B1-372A64960E4F}" type="pres">
      <dgm:prSet presAssocID="{4B9A48CD-9DA2-477F-8D65-F97B69F48136}" presName="Name13" presStyleLbl="parChTrans1D2" presStyleIdx="4" presStyleCnt="5"/>
      <dgm:spPr/>
      <dgm:t>
        <a:bodyPr/>
        <a:lstStyle/>
        <a:p>
          <a:endParaRPr lang="tr-TR"/>
        </a:p>
      </dgm:t>
    </dgm:pt>
    <dgm:pt modelId="{91CDA9EA-DEBE-4971-AC5C-63E5DC28BD3F}" type="pres">
      <dgm:prSet presAssocID="{384C9D36-6451-4423-86B2-33FA04C93154}" presName="childText" presStyleLbl="bgAcc1" presStyleIdx="4" presStyleCnt="5">
        <dgm:presLayoutVars>
          <dgm:bulletEnabled val="1"/>
        </dgm:presLayoutVars>
      </dgm:prSet>
      <dgm:spPr/>
      <dgm:t>
        <a:bodyPr/>
        <a:lstStyle/>
        <a:p>
          <a:endParaRPr lang="tr-TR"/>
        </a:p>
      </dgm:t>
    </dgm:pt>
  </dgm:ptLst>
  <dgm:cxnLst>
    <dgm:cxn modelId="{26510831-F40A-4C3A-8786-06118C41BFF4}" type="presOf" srcId="{AD44BCED-9381-4311-B0F7-3E899D7A1280}" destId="{5349AC78-3DD5-4182-B249-88817D3FF604}" srcOrd="0" destOrd="0" presId="urn:microsoft.com/office/officeart/2005/8/layout/hierarchy3"/>
    <dgm:cxn modelId="{1E687E82-6BF2-4681-9090-0E2E914F144F}" srcId="{388BCA5B-63C5-4909-A12B-A80F433276FC}" destId="{9DDF7D1A-917A-40BF-9A37-7D8B7954E440}" srcOrd="0" destOrd="0" parTransId="{1630C9B5-615B-477D-8F32-AB866734B604}" sibTransId="{69E72978-E7AD-488D-A80E-47B0AE34AB0A}"/>
    <dgm:cxn modelId="{CD8AD081-FF63-4CF2-9753-046F717C96B3}" srcId="{AD44BCED-9381-4311-B0F7-3E899D7A1280}" destId="{384C9D36-6451-4423-86B2-33FA04C93154}" srcOrd="0" destOrd="0" parTransId="{4B9A48CD-9DA2-477F-8D65-F97B69F48136}" sibTransId="{110DA9D5-462F-4845-8D48-9D4B9FD78036}"/>
    <dgm:cxn modelId="{F6223410-0085-426E-A575-919A7EC32CCE}" type="presOf" srcId="{2C81BC01-F347-4235-9D4F-98577A45EA8E}" destId="{81592313-B28B-447D-BBD5-118B59ECA0B3}" srcOrd="0" destOrd="0" presId="urn:microsoft.com/office/officeart/2005/8/layout/hierarchy3"/>
    <dgm:cxn modelId="{9B81969E-5E13-402F-B087-3E84FFA2E9D1}" type="presOf" srcId="{1630C9B5-615B-477D-8F32-AB866734B604}" destId="{EF4EDC16-502B-4028-8035-35004987A65A}" srcOrd="0" destOrd="0" presId="urn:microsoft.com/office/officeart/2005/8/layout/hierarchy3"/>
    <dgm:cxn modelId="{2C30D794-33F6-4624-BB19-0FB3FD292D17}" type="presOf" srcId="{4B3ED99E-B0B7-415F-BAF9-CF51A13C8F29}" destId="{7C3BD3CF-AF37-4E1F-A4DE-755965E75E83}" srcOrd="0" destOrd="0" presId="urn:microsoft.com/office/officeart/2005/8/layout/hierarchy3"/>
    <dgm:cxn modelId="{CCD8AE09-CDEA-4FA4-8020-EDFDAC699AFF}" type="presOf" srcId="{384C9D36-6451-4423-86B2-33FA04C93154}" destId="{91CDA9EA-DEBE-4971-AC5C-63E5DC28BD3F}" srcOrd="0" destOrd="0" presId="urn:microsoft.com/office/officeart/2005/8/layout/hierarchy3"/>
    <dgm:cxn modelId="{A632F2D6-894E-491A-97FD-5BEC8F6FF8D1}" type="presOf" srcId="{37D16DDB-CC4F-4AE8-ADAA-E7E7E67F523A}" destId="{6F224A38-7293-4071-928F-76F1192984B3}" srcOrd="0" destOrd="0" presId="urn:microsoft.com/office/officeart/2005/8/layout/hierarchy3"/>
    <dgm:cxn modelId="{566E1E5A-810E-4CB3-9485-453E8AABFD0E}" type="presOf" srcId="{44DFB41B-D4A3-40BA-9DFD-A2D2047014E6}" destId="{BBA98E57-0748-41C7-A8C6-EA0B1FA6C82A}" srcOrd="0" destOrd="0" presId="urn:microsoft.com/office/officeart/2005/8/layout/hierarchy3"/>
    <dgm:cxn modelId="{24C2DD88-35D7-4173-BC0C-C5F07C438E4E}" type="presOf" srcId="{262E24E5-9ECB-4B7D-9B8B-B7046BF9AD81}" destId="{3C6B2CBD-8DFA-4BFF-AB8F-29D032B33712}" srcOrd="0" destOrd="0" presId="urn:microsoft.com/office/officeart/2005/8/layout/hierarchy3"/>
    <dgm:cxn modelId="{3EB3D174-782D-4511-9696-434DC6C724B6}" type="presOf" srcId="{388BCA5B-63C5-4909-A12B-A80F433276FC}" destId="{58E903A0-9D6C-4AB4-B6E5-879763FE17A0}" srcOrd="1" destOrd="0" presId="urn:microsoft.com/office/officeart/2005/8/layout/hierarchy3"/>
    <dgm:cxn modelId="{D17876E1-9888-4397-873A-C82B7BB762C3}" type="presOf" srcId="{469076D0-9044-472D-A56D-14119FF79905}" destId="{99B40D91-917A-4179-8172-48F98FC114A5}" srcOrd="0" destOrd="0" presId="urn:microsoft.com/office/officeart/2005/8/layout/hierarchy3"/>
    <dgm:cxn modelId="{200A58BA-3893-44CF-A92D-A5E30CF4BEDE}" type="presOf" srcId="{7120CE62-86D2-41AA-8652-CCFF582DAD0D}" destId="{D56DFA8B-95A7-48B8-8AB3-16983BCAFE3A}" srcOrd="0" destOrd="0" presId="urn:microsoft.com/office/officeart/2005/8/layout/hierarchy3"/>
    <dgm:cxn modelId="{270D4E82-2626-4853-AE20-F59EECD79FDA}" srcId="{B63EE672-E8EC-41EF-B8B5-E094FE1C5AF5}" destId="{58F1DC11-9A79-4F95-955A-70291A43FE6F}" srcOrd="0" destOrd="0" parTransId="{37D16DDB-CC4F-4AE8-ADAA-E7E7E67F523A}" sibTransId="{46D199EC-23D0-421E-9E99-CA5D3A731FAA}"/>
    <dgm:cxn modelId="{FA88134B-C33B-40F3-A810-BAE1921C7E3E}" type="presOf" srcId="{9DDF7D1A-917A-40BF-9A37-7D8B7954E440}" destId="{0E419FF9-01E9-49AC-BCEE-3F2252DFC602}" srcOrd="0" destOrd="0" presId="urn:microsoft.com/office/officeart/2005/8/layout/hierarchy3"/>
    <dgm:cxn modelId="{966BE69B-5ABF-4E14-9F6D-F4B0FD0C67E5}" srcId="{2C81BC01-F347-4235-9D4F-98577A45EA8E}" destId="{388BCA5B-63C5-4909-A12B-A80F433276FC}" srcOrd="0" destOrd="0" parTransId="{634667A8-3350-40AE-B08B-952B1DC6267E}" sibTransId="{85046990-B3AC-4542-846C-FA8E3C8A2F75}"/>
    <dgm:cxn modelId="{A9BFDC9E-3A9F-47DE-83F2-6221068596C6}" type="presOf" srcId="{AD44BCED-9381-4311-B0F7-3E899D7A1280}" destId="{EB0CA89B-F14A-4647-85AD-0E9DE4B9FE69}" srcOrd="1" destOrd="0" presId="urn:microsoft.com/office/officeart/2005/8/layout/hierarchy3"/>
    <dgm:cxn modelId="{23502366-92DA-4C9B-BAB3-17B1DB197335}" type="presOf" srcId="{B63EE672-E8EC-41EF-B8B5-E094FE1C5AF5}" destId="{E68236E1-B3C9-4617-97C3-453E47933BB8}" srcOrd="0" destOrd="0" presId="urn:microsoft.com/office/officeart/2005/8/layout/hierarchy3"/>
    <dgm:cxn modelId="{3BE0D6A7-6F68-46F2-A666-0141F6C76CFE}" type="presOf" srcId="{58F1DC11-9A79-4F95-955A-70291A43FE6F}" destId="{F31C5877-C892-4A83-98F8-7E2B670BE1CF}" srcOrd="0" destOrd="0" presId="urn:microsoft.com/office/officeart/2005/8/layout/hierarchy3"/>
    <dgm:cxn modelId="{FE14BFBB-4B91-4CCA-98CF-D9F24D85F3CE}" srcId="{2C81BC01-F347-4235-9D4F-98577A45EA8E}" destId="{AD44BCED-9381-4311-B0F7-3E899D7A1280}" srcOrd="4" destOrd="0" parTransId="{67110C61-FC0A-45AB-9595-8FE6444CAE8E}" sibTransId="{A15947F3-D8E2-4A15-8C94-49A34A6471A4}"/>
    <dgm:cxn modelId="{1759DE2E-467F-4D21-AB5E-5C5F298D46B0}" srcId="{2C81BC01-F347-4235-9D4F-98577A45EA8E}" destId="{44DFB41B-D4A3-40BA-9DFD-A2D2047014E6}" srcOrd="3" destOrd="0" parTransId="{EA9E0842-5F7F-4911-B382-001D8DF14C5A}" sibTransId="{B04BB9C5-A709-4097-A23D-6943861754EF}"/>
    <dgm:cxn modelId="{8889C7A0-0D9F-4579-8D09-06C4DD6B1136}" type="presOf" srcId="{388BCA5B-63C5-4909-A12B-A80F433276FC}" destId="{3F564FA6-DD23-4EBD-BA37-ECEB66ADB4E7}" srcOrd="0" destOrd="0" presId="urn:microsoft.com/office/officeart/2005/8/layout/hierarchy3"/>
    <dgm:cxn modelId="{0CBC3CBB-F1C2-4AB8-B61C-6F15DF13D6CB}" type="presOf" srcId="{7120CE62-86D2-41AA-8652-CCFF582DAD0D}" destId="{E0B2CBCF-AD96-49E7-BBF7-8AD48E198A55}" srcOrd="1" destOrd="0" presId="urn:microsoft.com/office/officeart/2005/8/layout/hierarchy3"/>
    <dgm:cxn modelId="{CCE7F809-7C96-421D-AF2F-B59F09FCA1B9}" srcId="{7120CE62-86D2-41AA-8652-CCFF582DAD0D}" destId="{5006BA2C-983A-4587-A6DC-E575C00A7640}" srcOrd="0" destOrd="0" parTransId="{4B3ED99E-B0B7-415F-BAF9-CF51A13C8F29}" sibTransId="{84DF9782-BDC0-4EF5-A98F-383C00A45D35}"/>
    <dgm:cxn modelId="{D6EE244C-3394-4D1B-B683-84AF051AFC83}" type="presOf" srcId="{5006BA2C-983A-4587-A6DC-E575C00A7640}" destId="{6959CC9F-8787-4D93-87FC-BC7D4C6579C7}" srcOrd="0" destOrd="0" presId="urn:microsoft.com/office/officeart/2005/8/layout/hierarchy3"/>
    <dgm:cxn modelId="{B8B1E8B4-0B9C-4D33-A5DB-FADA0F162A37}" type="presOf" srcId="{44DFB41B-D4A3-40BA-9DFD-A2D2047014E6}" destId="{6A3ECBB3-A7CB-4F04-BDF3-22162EF6244A}" srcOrd="1" destOrd="0" presId="urn:microsoft.com/office/officeart/2005/8/layout/hierarchy3"/>
    <dgm:cxn modelId="{45E19DCE-BA09-40BF-A014-37C9183ECE12}" type="presOf" srcId="{4B9A48CD-9DA2-477F-8D65-F97B69F48136}" destId="{F6FBDEC5-7EFB-416D-A2B1-372A64960E4F}" srcOrd="0" destOrd="0" presId="urn:microsoft.com/office/officeart/2005/8/layout/hierarchy3"/>
    <dgm:cxn modelId="{E4856C71-97B0-4650-B4B7-B6F744EA1ECA}" srcId="{44DFB41B-D4A3-40BA-9DFD-A2D2047014E6}" destId="{262E24E5-9ECB-4B7D-9B8B-B7046BF9AD81}" srcOrd="0" destOrd="0" parTransId="{469076D0-9044-472D-A56D-14119FF79905}" sibTransId="{179F1319-A270-43D7-B2DC-A8E0B324F390}"/>
    <dgm:cxn modelId="{8843A1AF-7A30-4FF2-95D9-476B5AB2E0A9}" srcId="{2C81BC01-F347-4235-9D4F-98577A45EA8E}" destId="{7120CE62-86D2-41AA-8652-CCFF582DAD0D}" srcOrd="2" destOrd="0" parTransId="{90FE50FD-9B3B-48CF-A4B2-3A03AA33CF51}" sibTransId="{C0932A0D-0979-420E-AFEB-51D3E4615712}"/>
    <dgm:cxn modelId="{F87ECBDC-555F-4064-8446-227ABD230277}" type="presOf" srcId="{B63EE672-E8EC-41EF-B8B5-E094FE1C5AF5}" destId="{B14BB0C0-2034-4269-9459-6EEFAEA50C22}" srcOrd="1" destOrd="0" presId="urn:microsoft.com/office/officeart/2005/8/layout/hierarchy3"/>
    <dgm:cxn modelId="{5C492DF8-6717-4490-9F0B-5608C170A123}" srcId="{2C81BC01-F347-4235-9D4F-98577A45EA8E}" destId="{B63EE672-E8EC-41EF-B8B5-E094FE1C5AF5}" srcOrd="1" destOrd="0" parTransId="{A4DD30D1-6402-4DC6-A07F-98D686F2A513}" sibTransId="{59A8B8C9-C7A7-4AE1-A6B6-C5A271483732}"/>
    <dgm:cxn modelId="{C52605C8-84DD-4F54-B27D-FDE142F8203B}" type="presParOf" srcId="{81592313-B28B-447D-BBD5-118B59ECA0B3}" destId="{B13F50B2-E62B-4180-8EC2-1F36A72F14B0}" srcOrd="0" destOrd="0" presId="urn:microsoft.com/office/officeart/2005/8/layout/hierarchy3"/>
    <dgm:cxn modelId="{AFC6A12B-08CC-43B1-82F1-95111037E2F7}" type="presParOf" srcId="{B13F50B2-E62B-4180-8EC2-1F36A72F14B0}" destId="{4E00A13B-E4D8-49AC-8A71-80543E923488}" srcOrd="0" destOrd="0" presId="urn:microsoft.com/office/officeart/2005/8/layout/hierarchy3"/>
    <dgm:cxn modelId="{78F829D2-A084-41A4-84C1-DBABE9D5353E}" type="presParOf" srcId="{4E00A13B-E4D8-49AC-8A71-80543E923488}" destId="{3F564FA6-DD23-4EBD-BA37-ECEB66ADB4E7}" srcOrd="0" destOrd="0" presId="urn:microsoft.com/office/officeart/2005/8/layout/hierarchy3"/>
    <dgm:cxn modelId="{0E66A055-8253-424D-9BB8-CDC826A2BD2D}" type="presParOf" srcId="{4E00A13B-E4D8-49AC-8A71-80543E923488}" destId="{58E903A0-9D6C-4AB4-B6E5-879763FE17A0}" srcOrd="1" destOrd="0" presId="urn:microsoft.com/office/officeart/2005/8/layout/hierarchy3"/>
    <dgm:cxn modelId="{2302E56F-EC14-48D5-925B-0CE3987D8A58}" type="presParOf" srcId="{B13F50B2-E62B-4180-8EC2-1F36A72F14B0}" destId="{793C2325-D2AF-4AF5-9450-0C68152C8EDF}" srcOrd="1" destOrd="0" presId="urn:microsoft.com/office/officeart/2005/8/layout/hierarchy3"/>
    <dgm:cxn modelId="{AB2DEC43-EF96-4C62-A9CF-1406C0294AB0}" type="presParOf" srcId="{793C2325-D2AF-4AF5-9450-0C68152C8EDF}" destId="{EF4EDC16-502B-4028-8035-35004987A65A}" srcOrd="0" destOrd="0" presId="urn:microsoft.com/office/officeart/2005/8/layout/hierarchy3"/>
    <dgm:cxn modelId="{3FB800C2-F0C8-4055-BBD4-8A36A092E470}" type="presParOf" srcId="{793C2325-D2AF-4AF5-9450-0C68152C8EDF}" destId="{0E419FF9-01E9-49AC-BCEE-3F2252DFC602}" srcOrd="1" destOrd="0" presId="urn:microsoft.com/office/officeart/2005/8/layout/hierarchy3"/>
    <dgm:cxn modelId="{91CC4ECD-0266-4E70-ABB4-744D104B3FA3}" type="presParOf" srcId="{81592313-B28B-447D-BBD5-118B59ECA0B3}" destId="{8DEC25B1-F768-4172-BE70-9CEB9772605B}" srcOrd="1" destOrd="0" presId="urn:microsoft.com/office/officeart/2005/8/layout/hierarchy3"/>
    <dgm:cxn modelId="{F6AC4815-3494-4A14-A4F5-A47B14E29385}" type="presParOf" srcId="{8DEC25B1-F768-4172-BE70-9CEB9772605B}" destId="{5E78EF1A-6B12-42D6-8AE0-6F555218609D}" srcOrd="0" destOrd="0" presId="urn:microsoft.com/office/officeart/2005/8/layout/hierarchy3"/>
    <dgm:cxn modelId="{6D90E532-B0A6-48F7-8720-EC3D62E4FFFE}" type="presParOf" srcId="{5E78EF1A-6B12-42D6-8AE0-6F555218609D}" destId="{E68236E1-B3C9-4617-97C3-453E47933BB8}" srcOrd="0" destOrd="0" presId="urn:microsoft.com/office/officeart/2005/8/layout/hierarchy3"/>
    <dgm:cxn modelId="{73A89087-86B1-4A04-99A4-FF63DFA6A71C}" type="presParOf" srcId="{5E78EF1A-6B12-42D6-8AE0-6F555218609D}" destId="{B14BB0C0-2034-4269-9459-6EEFAEA50C22}" srcOrd="1" destOrd="0" presId="urn:microsoft.com/office/officeart/2005/8/layout/hierarchy3"/>
    <dgm:cxn modelId="{849166CC-4849-478C-A3F4-37574A3C1D8D}" type="presParOf" srcId="{8DEC25B1-F768-4172-BE70-9CEB9772605B}" destId="{1EE61ACB-FD52-430D-A39B-162335C1CF12}" srcOrd="1" destOrd="0" presId="urn:microsoft.com/office/officeart/2005/8/layout/hierarchy3"/>
    <dgm:cxn modelId="{DB45D474-23B7-404D-8826-2C7560CDC7D8}" type="presParOf" srcId="{1EE61ACB-FD52-430D-A39B-162335C1CF12}" destId="{6F224A38-7293-4071-928F-76F1192984B3}" srcOrd="0" destOrd="0" presId="urn:microsoft.com/office/officeart/2005/8/layout/hierarchy3"/>
    <dgm:cxn modelId="{ED32C4B8-0A34-4CE1-9280-55E3A4AC3F80}" type="presParOf" srcId="{1EE61ACB-FD52-430D-A39B-162335C1CF12}" destId="{F31C5877-C892-4A83-98F8-7E2B670BE1CF}" srcOrd="1" destOrd="0" presId="urn:microsoft.com/office/officeart/2005/8/layout/hierarchy3"/>
    <dgm:cxn modelId="{964DC882-31C8-44CC-A442-94987E1B54BB}" type="presParOf" srcId="{81592313-B28B-447D-BBD5-118B59ECA0B3}" destId="{0A5AE261-A1E7-4F67-9023-7300C7E37648}" srcOrd="2" destOrd="0" presId="urn:microsoft.com/office/officeart/2005/8/layout/hierarchy3"/>
    <dgm:cxn modelId="{20F495FC-96A0-49DE-B02D-99E0DAA4FE16}" type="presParOf" srcId="{0A5AE261-A1E7-4F67-9023-7300C7E37648}" destId="{E52FC534-8835-43F8-9DF5-E7C963188CC3}" srcOrd="0" destOrd="0" presId="urn:microsoft.com/office/officeart/2005/8/layout/hierarchy3"/>
    <dgm:cxn modelId="{354E6A3E-BBB5-40E5-84CA-129589E0FAA5}" type="presParOf" srcId="{E52FC534-8835-43F8-9DF5-E7C963188CC3}" destId="{D56DFA8B-95A7-48B8-8AB3-16983BCAFE3A}" srcOrd="0" destOrd="0" presId="urn:microsoft.com/office/officeart/2005/8/layout/hierarchy3"/>
    <dgm:cxn modelId="{E2F04261-A6FD-40EC-AE6C-9D059A16B7F4}" type="presParOf" srcId="{E52FC534-8835-43F8-9DF5-E7C963188CC3}" destId="{E0B2CBCF-AD96-49E7-BBF7-8AD48E198A55}" srcOrd="1" destOrd="0" presId="urn:microsoft.com/office/officeart/2005/8/layout/hierarchy3"/>
    <dgm:cxn modelId="{D95A0C73-B947-4CBE-AAD9-2D9B405A7464}" type="presParOf" srcId="{0A5AE261-A1E7-4F67-9023-7300C7E37648}" destId="{E4059209-232F-43A8-9B92-01A242503A9A}" srcOrd="1" destOrd="0" presId="urn:microsoft.com/office/officeart/2005/8/layout/hierarchy3"/>
    <dgm:cxn modelId="{BA8B7C64-E74B-4D05-8C30-3786D6441CD3}" type="presParOf" srcId="{E4059209-232F-43A8-9B92-01A242503A9A}" destId="{7C3BD3CF-AF37-4E1F-A4DE-755965E75E83}" srcOrd="0" destOrd="0" presId="urn:microsoft.com/office/officeart/2005/8/layout/hierarchy3"/>
    <dgm:cxn modelId="{2536749F-BFF9-455A-A92D-8A6CF874906C}" type="presParOf" srcId="{E4059209-232F-43A8-9B92-01A242503A9A}" destId="{6959CC9F-8787-4D93-87FC-BC7D4C6579C7}" srcOrd="1" destOrd="0" presId="urn:microsoft.com/office/officeart/2005/8/layout/hierarchy3"/>
    <dgm:cxn modelId="{E78774EC-317C-4CA6-ADED-BFCBD61E11B7}" type="presParOf" srcId="{81592313-B28B-447D-BBD5-118B59ECA0B3}" destId="{0AE85C32-340C-4AEA-BD5E-29C793B140B2}" srcOrd="3" destOrd="0" presId="urn:microsoft.com/office/officeart/2005/8/layout/hierarchy3"/>
    <dgm:cxn modelId="{246E53B6-D454-43D5-83D3-B2DC8EDEE401}" type="presParOf" srcId="{0AE85C32-340C-4AEA-BD5E-29C793B140B2}" destId="{0FB87A02-874D-4594-8EC0-56B0CD0EB43B}" srcOrd="0" destOrd="0" presId="urn:microsoft.com/office/officeart/2005/8/layout/hierarchy3"/>
    <dgm:cxn modelId="{39F54EB7-0403-4148-A474-435B5383587C}" type="presParOf" srcId="{0FB87A02-874D-4594-8EC0-56B0CD0EB43B}" destId="{BBA98E57-0748-41C7-A8C6-EA0B1FA6C82A}" srcOrd="0" destOrd="0" presId="urn:microsoft.com/office/officeart/2005/8/layout/hierarchy3"/>
    <dgm:cxn modelId="{BDB2971D-9932-4770-9765-BB53EED9F939}" type="presParOf" srcId="{0FB87A02-874D-4594-8EC0-56B0CD0EB43B}" destId="{6A3ECBB3-A7CB-4F04-BDF3-22162EF6244A}" srcOrd="1" destOrd="0" presId="urn:microsoft.com/office/officeart/2005/8/layout/hierarchy3"/>
    <dgm:cxn modelId="{9EB4715F-8D0E-414D-A817-0F197712D174}" type="presParOf" srcId="{0AE85C32-340C-4AEA-BD5E-29C793B140B2}" destId="{6DB9747F-3085-4B2B-9295-F7238C24FAC0}" srcOrd="1" destOrd="0" presId="urn:microsoft.com/office/officeart/2005/8/layout/hierarchy3"/>
    <dgm:cxn modelId="{0969C9F1-9B4B-4119-BDDA-4B2A12EFB14D}" type="presParOf" srcId="{6DB9747F-3085-4B2B-9295-F7238C24FAC0}" destId="{99B40D91-917A-4179-8172-48F98FC114A5}" srcOrd="0" destOrd="0" presId="urn:microsoft.com/office/officeart/2005/8/layout/hierarchy3"/>
    <dgm:cxn modelId="{2AD02CCF-A816-469F-96D7-CA3EF47177BF}" type="presParOf" srcId="{6DB9747F-3085-4B2B-9295-F7238C24FAC0}" destId="{3C6B2CBD-8DFA-4BFF-AB8F-29D032B33712}" srcOrd="1" destOrd="0" presId="urn:microsoft.com/office/officeart/2005/8/layout/hierarchy3"/>
    <dgm:cxn modelId="{B400EE46-4077-43F4-AAF5-6FD9F94BCF93}" type="presParOf" srcId="{81592313-B28B-447D-BBD5-118B59ECA0B3}" destId="{FC013331-5581-4FBC-B35F-3EEDBA25F654}" srcOrd="4" destOrd="0" presId="urn:microsoft.com/office/officeart/2005/8/layout/hierarchy3"/>
    <dgm:cxn modelId="{4CE56EE6-39C7-4ED3-AF10-704C5222F2EF}" type="presParOf" srcId="{FC013331-5581-4FBC-B35F-3EEDBA25F654}" destId="{45C4541C-70E3-40CF-BF78-7BF0A683E759}" srcOrd="0" destOrd="0" presId="urn:microsoft.com/office/officeart/2005/8/layout/hierarchy3"/>
    <dgm:cxn modelId="{6E687AAC-B596-47EC-881A-FC7B9A7B329B}" type="presParOf" srcId="{45C4541C-70E3-40CF-BF78-7BF0A683E759}" destId="{5349AC78-3DD5-4182-B249-88817D3FF604}" srcOrd="0" destOrd="0" presId="urn:microsoft.com/office/officeart/2005/8/layout/hierarchy3"/>
    <dgm:cxn modelId="{20F6DE12-1D54-4788-96D3-3BD0A57AFD90}" type="presParOf" srcId="{45C4541C-70E3-40CF-BF78-7BF0A683E759}" destId="{EB0CA89B-F14A-4647-85AD-0E9DE4B9FE69}" srcOrd="1" destOrd="0" presId="urn:microsoft.com/office/officeart/2005/8/layout/hierarchy3"/>
    <dgm:cxn modelId="{D151B60A-D117-42F6-B3FD-1E9917E74721}" type="presParOf" srcId="{FC013331-5581-4FBC-B35F-3EEDBA25F654}" destId="{343D9E94-C2F0-4851-96DE-FA10EC41EDF2}" srcOrd="1" destOrd="0" presId="urn:microsoft.com/office/officeart/2005/8/layout/hierarchy3"/>
    <dgm:cxn modelId="{4633A248-C08E-46E1-9548-D3107F56B960}" type="presParOf" srcId="{343D9E94-C2F0-4851-96DE-FA10EC41EDF2}" destId="{F6FBDEC5-7EFB-416D-A2B1-372A64960E4F}" srcOrd="0" destOrd="0" presId="urn:microsoft.com/office/officeart/2005/8/layout/hierarchy3"/>
    <dgm:cxn modelId="{03B3325E-0574-4D20-9874-95A0A6A8A3C3}" type="presParOf" srcId="{343D9E94-C2F0-4851-96DE-FA10EC41EDF2}" destId="{91CDA9EA-DEBE-4971-AC5C-63E5DC28BD3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26DE98-EE1B-4108-A16C-11F99352E1EC}"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tr-TR"/>
        </a:p>
      </dgm:t>
    </dgm:pt>
    <dgm:pt modelId="{5764F2EA-DB17-4B52-A230-81A1D623A57D}">
      <dgm:prSet phldrT="[Metin]"/>
      <dgm:spPr/>
      <dgm:t>
        <a:bodyPr/>
        <a:lstStyle/>
        <a:p>
          <a:r>
            <a:rPr lang="tr-TR" b="1" dirty="0" smtClean="0"/>
            <a:t>Avrupa Okul </a:t>
          </a:r>
          <a:r>
            <a:rPr lang="tr-TR" b="1" dirty="0" err="1" smtClean="0"/>
            <a:t>Ağı’nın</a:t>
          </a:r>
          <a:r>
            <a:rPr lang="tr-TR" b="1" dirty="0" smtClean="0"/>
            <a:t> amacı</a:t>
          </a:r>
        </a:p>
        <a:p>
          <a:r>
            <a:rPr lang="tr-TR" dirty="0" smtClean="0"/>
            <a:t>Avrupa ülkeleri eğitim bakanlıklarından oluşan eğitim paydaşlarını 21. yüzyılın dijitalleşmiş toplum hedefi doğrultusunda eğitim süreçlerinin dönüşümünü desteklemek ve yönlendirmek </a:t>
          </a:r>
          <a:endParaRPr lang="tr-TR" dirty="0"/>
        </a:p>
      </dgm:t>
    </dgm:pt>
    <dgm:pt modelId="{FAA1EE21-664D-407A-A918-D2A462E77CDF}" type="parTrans" cxnId="{CAC3DA32-D32F-4EAF-8C16-F1DACD937EDA}">
      <dgm:prSet/>
      <dgm:spPr/>
      <dgm:t>
        <a:bodyPr/>
        <a:lstStyle/>
        <a:p>
          <a:endParaRPr lang="tr-TR"/>
        </a:p>
      </dgm:t>
    </dgm:pt>
    <dgm:pt modelId="{497199A8-BCFD-4161-8507-292ED25898F5}" type="sibTrans" cxnId="{CAC3DA32-D32F-4EAF-8C16-F1DACD937EDA}">
      <dgm:prSet/>
      <dgm:spPr/>
      <dgm:t>
        <a:bodyPr/>
        <a:lstStyle/>
        <a:p>
          <a:endParaRPr lang="tr-TR"/>
        </a:p>
      </dgm:t>
    </dgm:pt>
    <dgm:pt modelId="{CEDE14A5-9079-49D9-8DD5-BFC38D4430B0}">
      <dgm:prSet/>
      <dgm:spPr/>
      <dgm:t>
        <a:bodyPr/>
        <a:lstStyle/>
        <a:p>
          <a:r>
            <a:rPr lang="tr-TR" dirty="0" smtClean="0"/>
            <a:t>EUN şu anda ülkemizin de yer aldığı 34 Avrupa ülkesinin Eğitim Bakanlıklarının katıldığı, eğitimin dijitalleşmesine yönelik çalışmalar yapan bir ağdır. Merkezi Brüksel’dedir.</a:t>
          </a:r>
        </a:p>
      </dgm:t>
    </dgm:pt>
    <dgm:pt modelId="{D065786B-0531-4783-9E6F-E2D2FC039252}" type="parTrans" cxnId="{9471D97E-3B28-4151-8080-9D088A8D0E40}">
      <dgm:prSet/>
      <dgm:spPr/>
      <dgm:t>
        <a:bodyPr/>
        <a:lstStyle/>
        <a:p>
          <a:endParaRPr lang="tr-TR"/>
        </a:p>
      </dgm:t>
    </dgm:pt>
    <dgm:pt modelId="{7FF26D48-FF89-49D2-A003-073B86190092}" type="sibTrans" cxnId="{9471D97E-3B28-4151-8080-9D088A8D0E40}">
      <dgm:prSet/>
      <dgm:spPr/>
      <dgm:t>
        <a:bodyPr/>
        <a:lstStyle/>
        <a:p>
          <a:endParaRPr lang="tr-TR"/>
        </a:p>
      </dgm:t>
    </dgm:pt>
    <dgm:pt modelId="{27A9C8C2-1A10-48FE-8340-839CEAD76885}">
      <dgm:prSet/>
      <dgm:spPr/>
      <dgm:t>
        <a:bodyPr/>
        <a:lstStyle/>
        <a:p>
          <a:r>
            <a:rPr lang="tr-TR" dirty="0" smtClean="0"/>
            <a:t>Bu hedef doğrultusunda 21. yüzyıl eğitimi standartlarıyla uyumlu yenilikçi eğitim uygulamalarını ve projelerini geliştirerek test etmek</a:t>
          </a:r>
        </a:p>
      </dgm:t>
    </dgm:pt>
    <dgm:pt modelId="{87A29A24-87A7-4F9F-B36A-855107F6D692}" type="parTrans" cxnId="{985D5AB0-DBE2-4A2E-A2CD-70BDFB0163BF}">
      <dgm:prSet/>
      <dgm:spPr/>
      <dgm:t>
        <a:bodyPr/>
        <a:lstStyle/>
        <a:p>
          <a:endParaRPr lang="tr-TR"/>
        </a:p>
      </dgm:t>
    </dgm:pt>
    <dgm:pt modelId="{769A32EF-EA48-483C-9D81-6998B6534405}" type="sibTrans" cxnId="{985D5AB0-DBE2-4A2E-A2CD-70BDFB0163BF}">
      <dgm:prSet/>
      <dgm:spPr/>
      <dgm:t>
        <a:bodyPr/>
        <a:lstStyle/>
        <a:p>
          <a:endParaRPr lang="tr-TR"/>
        </a:p>
      </dgm:t>
    </dgm:pt>
    <dgm:pt modelId="{020FC163-8889-4E0B-9ADB-AC7E3C977863}">
      <dgm:prSet/>
      <dgm:spPr/>
      <dgm:t>
        <a:bodyPr/>
        <a:lstStyle/>
        <a:p>
          <a:r>
            <a:rPr lang="tr-TR" dirty="0" smtClean="0"/>
            <a:t>Yenilikçi eğitim uygulamalarının etkileriyle ilgili sonuçları paylaşmak ve bu yenilikçi yaklaşımların eğitim öğretim süreçlerine dahil edilmesini desteklemek</a:t>
          </a:r>
          <a:endParaRPr lang="tr-TR" dirty="0"/>
        </a:p>
      </dgm:t>
    </dgm:pt>
    <dgm:pt modelId="{E5004E72-C3C4-44EE-9539-D59D6C9A2EDF}" type="parTrans" cxnId="{72A1E10D-66CF-44A4-93E8-EFCDF1E5E912}">
      <dgm:prSet/>
      <dgm:spPr/>
      <dgm:t>
        <a:bodyPr/>
        <a:lstStyle/>
        <a:p>
          <a:endParaRPr lang="tr-TR"/>
        </a:p>
      </dgm:t>
    </dgm:pt>
    <dgm:pt modelId="{3527E495-005F-48A4-906C-D0810DF2B29A}" type="sibTrans" cxnId="{72A1E10D-66CF-44A4-93E8-EFCDF1E5E912}">
      <dgm:prSet/>
      <dgm:spPr/>
      <dgm:t>
        <a:bodyPr/>
        <a:lstStyle/>
        <a:p>
          <a:endParaRPr lang="tr-TR"/>
        </a:p>
      </dgm:t>
    </dgm:pt>
    <dgm:pt modelId="{70A28E9F-5096-4068-9CC1-CB95A553FFDC}">
      <dgm:prSet/>
      <dgm:spPr/>
      <dgm:t>
        <a:bodyPr/>
        <a:lstStyle/>
        <a:p>
          <a:r>
            <a:rPr lang="tr-TR" dirty="0" smtClean="0"/>
            <a:t>Genel Müdürlüğümüz, 2008 yılından bu yana Avrupa Okul Ağı ile çok sayıda proje, çalışma grubu, araştırma ve geliştirme faaliyeti yürütmektedir.  </a:t>
          </a:r>
        </a:p>
      </dgm:t>
    </dgm:pt>
    <dgm:pt modelId="{32CFA1BF-FF28-4170-A79F-9B42A1CCA78E}" type="parTrans" cxnId="{7477A707-88B6-48A5-9937-69C64585709A}">
      <dgm:prSet/>
      <dgm:spPr/>
      <dgm:t>
        <a:bodyPr/>
        <a:lstStyle/>
        <a:p>
          <a:endParaRPr lang="tr-TR"/>
        </a:p>
      </dgm:t>
    </dgm:pt>
    <dgm:pt modelId="{99A5526C-A630-4481-B29F-2256EE7B0BF6}" type="sibTrans" cxnId="{7477A707-88B6-48A5-9937-69C64585709A}">
      <dgm:prSet/>
      <dgm:spPr/>
      <dgm:t>
        <a:bodyPr/>
        <a:lstStyle/>
        <a:p>
          <a:endParaRPr lang="tr-TR"/>
        </a:p>
      </dgm:t>
    </dgm:pt>
    <dgm:pt modelId="{485C8A9F-4BD2-4F24-A92D-A4B7E0327733}" type="pres">
      <dgm:prSet presAssocID="{0C26DE98-EE1B-4108-A16C-11F99352E1EC}" presName="diagram" presStyleCnt="0">
        <dgm:presLayoutVars>
          <dgm:dir/>
          <dgm:resizeHandles val="exact"/>
        </dgm:presLayoutVars>
      </dgm:prSet>
      <dgm:spPr/>
      <dgm:t>
        <a:bodyPr/>
        <a:lstStyle/>
        <a:p>
          <a:endParaRPr lang="tr-TR"/>
        </a:p>
      </dgm:t>
    </dgm:pt>
    <dgm:pt modelId="{FF441464-140A-4F7E-9157-2E5C2BDA323A}" type="pres">
      <dgm:prSet presAssocID="{CEDE14A5-9079-49D9-8DD5-BFC38D4430B0}" presName="node" presStyleLbl="node1" presStyleIdx="0" presStyleCnt="5">
        <dgm:presLayoutVars>
          <dgm:bulletEnabled val="1"/>
        </dgm:presLayoutVars>
      </dgm:prSet>
      <dgm:spPr/>
      <dgm:t>
        <a:bodyPr/>
        <a:lstStyle/>
        <a:p>
          <a:endParaRPr lang="tr-TR"/>
        </a:p>
      </dgm:t>
    </dgm:pt>
    <dgm:pt modelId="{11A05B2A-5BDA-47CD-BCE2-EC0C6C3C7C36}" type="pres">
      <dgm:prSet presAssocID="{7FF26D48-FF89-49D2-A003-073B86190092}" presName="sibTrans" presStyleCnt="0"/>
      <dgm:spPr/>
    </dgm:pt>
    <dgm:pt modelId="{48C3D588-A388-4795-8A91-6E1E4670ED00}" type="pres">
      <dgm:prSet presAssocID="{70A28E9F-5096-4068-9CC1-CB95A553FFDC}" presName="node" presStyleLbl="node1" presStyleIdx="1" presStyleCnt="5">
        <dgm:presLayoutVars>
          <dgm:bulletEnabled val="1"/>
        </dgm:presLayoutVars>
      </dgm:prSet>
      <dgm:spPr/>
      <dgm:t>
        <a:bodyPr/>
        <a:lstStyle/>
        <a:p>
          <a:endParaRPr lang="tr-TR"/>
        </a:p>
      </dgm:t>
    </dgm:pt>
    <dgm:pt modelId="{E8635744-0D55-4866-8953-862F8FBE9197}" type="pres">
      <dgm:prSet presAssocID="{99A5526C-A630-4481-B29F-2256EE7B0BF6}" presName="sibTrans" presStyleCnt="0"/>
      <dgm:spPr/>
    </dgm:pt>
    <dgm:pt modelId="{4833F2A7-5136-436B-8644-0850DA9D7492}" type="pres">
      <dgm:prSet presAssocID="{5764F2EA-DB17-4B52-A230-81A1D623A57D}" presName="node" presStyleLbl="node1" presStyleIdx="2" presStyleCnt="5">
        <dgm:presLayoutVars>
          <dgm:bulletEnabled val="1"/>
        </dgm:presLayoutVars>
      </dgm:prSet>
      <dgm:spPr/>
      <dgm:t>
        <a:bodyPr/>
        <a:lstStyle/>
        <a:p>
          <a:endParaRPr lang="tr-TR"/>
        </a:p>
      </dgm:t>
    </dgm:pt>
    <dgm:pt modelId="{1B469044-FF14-4198-8489-CE0B9971F44A}" type="pres">
      <dgm:prSet presAssocID="{497199A8-BCFD-4161-8507-292ED25898F5}" presName="sibTrans" presStyleCnt="0"/>
      <dgm:spPr/>
    </dgm:pt>
    <dgm:pt modelId="{28490CD8-6DDA-4D31-A2BF-AF73B237653F}" type="pres">
      <dgm:prSet presAssocID="{27A9C8C2-1A10-48FE-8340-839CEAD76885}" presName="node" presStyleLbl="node1" presStyleIdx="3" presStyleCnt="5">
        <dgm:presLayoutVars>
          <dgm:bulletEnabled val="1"/>
        </dgm:presLayoutVars>
      </dgm:prSet>
      <dgm:spPr/>
      <dgm:t>
        <a:bodyPr/>
        <a:lstStyle/>
        <a:p>
          <a:endParaRPr lang="tr-TR"/>
        </a:p>
      </dgm:t>
    </dgm:pt>
    <dgm:pt modelId="{DCC7BC1A-9CD1-40E8-99FB-02E6A9F0D53B}" type="pres">
      <dgm:prSet presAssocID="{769A32EF-EA48-483C-9D81-6998B6534405}" presName="sibTrans" presStyleCnt="0"/>
      <dgm:spPr/>
    </dgm:pt>
    <dgm:pt modelId="{7BBD1887-AC99-4B06-AE78-36F0CD454545}" type="pres">
      <dgm:prSet presAssocID="{020FC163-8889-4E0B-9ADB-AC7E3C977863}" presName="node" presStyleLbl="node1" presStyleIdx="4" presStyleCnt="5">
        <dgm:presLayoutVars>
          <dgm:bulletEnabled val="1"/>
        </dgm:presLayoutVars>
      </dgm:prSet>
      <dgm:spPr/>
      <dgm:t>
        <a:bodyPr/>
        <a:lstStyle/>
        <a:p>
          <a:endParaRPr lang="tr-TR"/>
        </a:p>
      </dgm:t>
    </dgm:pt>
  </dgm:ptLst>
  <dgm:cxnLst>
    <dgm:cxn modelId="{E4EF321E-44D4-48FD-8B0B-482B4A958588}" type="presOf" srcId="{5764F2EA-DB17-4B52-A230-81A1D623A57D}" destId="{4833F2A7-5136-436B-8644-0850DA9D7492}" srcOrd="0" destOrd="0" presId="urn:microsoft.com/office/officeart/2005/8/layout/default"/>
    <dgm:cxn modelId="{985D5AB0-DBE2-4A2E-A2CD-70BDFB0163BF}" srcId="{0C26DE98-EE1B-4108-A16C-11F99352E1EC}" destId="{27A9C8C2-1A10-48FE-8340-839CEAD76885}" srcOrd="3" destOrd="0" parTransId="{87A29A24-87A7-4F9F-B36A-855107F6D692}" sibTransId="{769A32EF-EA48-483C-9D81-6998B6534405}"/>
    <dgm:cxn modelId="{06C43D8C-F627-490E-A9D4-98C6356550D7}" type="presOf" srcId="{020FC163-8889-4E0B-9ADB-AC7E3C977863}" destId="{7BBD1887-AC99-4B06-AE78-36F0CD454545}" srcOrd="0" destOrd="0" presId="urn:microsoft.com/office/officeart/2005/8/layout/default"/>
    <dgm:cxn modelId="{CAC3DA32-D32F-4EAF-8C16-F1DACD937EDA}" srcId="{0C26DE98-EE1B-4108-A16C-11F99352E1EC}" destId="{5764F2EA-DB17-4B52-A230-81A1D623A57D}" srcOrd="2" destOrd="0" parTransId="{FAA1EE21-664D-407A-A918-D2A462E77CDF}" sibTransId="{497199A8-BCFD-4161-8507-292ED25898F5}"/>
    <dgm:cxn modelId="{72A1E10D-66CF-44A4-93E8-EFCDF1E5E912}" srcId="{0C26DE98-EE1B-4108-A16C-11F99352E1EC}" destId="{020FC163-8889-4E0B-9ADB-AC7E3C977863}" srcOrd="4" destOrd="0" parTransId="{E5004E72-C3C4-44EE-9539-D59D6C9A2EDF}" sibTransId="{3527E495-005F-48A4-906C-D0810DF2B29A}"/>
    <dgm:cxn modelId="{063B70C1-A27F-44A7-A35C-1A09888CEFAC}" type="presOf" srcId="{70A28E9F-5096-4068-9CC1-CB95A553FFDC}" destId="{48C3D588-A388-4795-8A91-6E1E4670ED00}" srcOrd="0" destOrd="0" presId="urn:microsoft.com/office/officeart/2005/8/layout/default"/>
    <dgm:cxn modelId="{7B0E5C46-81C3-4E80-9235-262FC44A294D}" type="presOf" srcId="{0C26DE98-EE1B-4108-A16C-11F99352E1EC}" destId="{485C8A9F-4BD2-4F24-A92D-A4B7E0327733}" srcOrd="0" destOrd="0" presId="urn:microsoft.com/office/officeart/2005/8/layout/default"/>
    <dgm:cxn modelId="{71817535-8CA1-48F7-8EFD-1E99E4208A06}" type="presOf" srcId="{27A9C8C2-1A10-48FE-8340-839CEAD76885}" destId="{28490CD8-6DDA-4D31-A2BF-AF73B237653F}" srcOrd="0" destOrd="0" presId="urn:microsoft.com/office/officeart/2005/8/layout/default"/>
    <dgm:cxn modelId="{9471D97E-3B28-4151-8080-9D088A8D0E40}" srcId="{0C26DE98-EE1B-4108-A16C-11F99352E1EC}" destId="{CEDE14A5-9079-49D9-8DD5-BFC38D4430B0}" srcOrd="0" destOrd="0" parTransId="{D065786B-0531-4783-9E6F-E2D2FC039252}" sibTransId="{7FF26D48-FF89-49D2-A003-073B86190092}"/>
    <dgm:cxn modelId="{7477A707-88B6-48A5-9937-69C64585709A}" srcId="{0C26DE98-EE1B-4108-A16C-11F99352E1EC}" destId="{70A28E9F-5096-4068-9CC1-CB95A553FFDC}" srcOrd="1" destOrd="0" parTransId="{32CFA1BF-FF28-4170-A79F-9B42A1CCA78E}" sibTransId="{99A5526C-A630-4481-B29F-2256EE7B0BF6}"/>
    <dgm:cxn modelId="{C62F173D-C5DC-42DE-8EAF-B17F5ED96491}" type="presOf" srcId="{CEDE14A5-9079-49D9-8DD5-BFC38D4430B0}" destId="{FF441464-140A-4F7E-9157-2E5C2BDA323A}" srcOrd="0" destOrd="0" presId="urn:microsoft.com/office/officeart/2005/8/layout/default"/>
    <dgm:cxn modelId="{1E40DC1E-429B-4860-9E16-A04E92303DD7}" type="presParOf" srcId="{485C8A9F-4BD2-4F24-A92D-A4B7E0327733}" destId="{FF441464-140A-4F7E-9157-2E5C2BDA323A}" srcOrd="0" destOrd="0" presId="urn:microsoft.com/office/officeart/2005/8/layout/default"/>
    <dgm:cxn modelId="{C9D673DB-967C-4552-9DA0-59612386F454}" type="presParOf" srcId="{485C8A9F-4BD2-4F24-A92D-A4B7E0327733}" destId="{11A05B2A-5BDA-47CD-BCE2-EC0C6C3C7C36}" srcOrd="1" destOrd="0" presId="urn:microsoft.com/office/officeart/2005/8/layout/default"/>
    <dgm:cxn modelId="{DDAB9966-7C2F-4922-BA4E-392D66EE3E47}" type="presParOf" srcId="{485C8A9F-4BD2-4F24-A92D-A4B7E0327733}" destId="{48C3D588-A388-4795-8A91-6E1E4670ED00}" srcOrd="2" destOrd="0" presId="urn:microsoft.com/office/officeart/2005/8/layout/default"/>
    <dgm:cxn modelId="{FAE0B534-02B9-4B4C-9E84-99573EFC5ECE}" type="presParOf" srcId="{485C8A9F-4BD2-4F24-A92D-A4B7E0327733}" destId="{E8635744-0D55-4866-8953-862F8FBE9197}" srcOrd="3" destOrd="0" presId="urn:microsoft.com/office/officeart/2005/8/layout/default"/>
    <dgm:cxn modelId="{EEE3437C-8269-4A63-8890-2EE8DD358B62}" type="presParOf" srcId="{485C8A9F-4BD2-4F24-A92D-A4B7E0327733}" destId="{4833F2A7-5136-436B-8644-0850DA9D7492}" srcOrd="4" destOrd="0" presId="urn:microsoft.com/office/officeart/2005/8/layout/default"/>
    <dgm:cxn modelId="{BB5B7553-E48F-49C6-8882-18160015DB3C}" type="presParOf" srcId="{485C8A9F-4BD2-4F24-A92D-A4B7E0327733}" destId="{1B469044-FF14-4198-8489-CE0B9971F44A}" srcOrd="5" destOrd="0" presId="urn:microsoft.com/office/officeart/2005/8/layout/default"/>
    <dgm:cxn modelId="{B2F7B5D8-0FCA-47ED-B4D0-DA078CE4B035}" type="presParOf" srcId="{485C8A9F-4BD2-4F24-A92D-A4B7E0327733}" destId="{28490CD8-6DDA-4D31-A2BF-AF73B237653F}" srcOrd="6" destOrd="0" presId="urn:microsoft.com/office/officeart/2005/8/layout/default"/>
    <dgm:cxn modelId="{13954341-6C76-413A-ABA7-94AABFC7012A}" type="presParOf" srcId="{485C8A9F-4BD2-4F24-A92D-A4B7E0327733}" destId="{DCC7BC1A-9CD1-40E8-99FB-02E6A9F0D53B}" srcOrd="7" destOrd="0" presId="urn:microsoft.com/office/officeart/2005/8/layout/default"/>
    <dgm:cxn modelId="{EA24939D-2F71-4770-A3FF-BF8DB9DE7E86}" type="presParOf" srcId="{485C8A9F-4BD2-4F24-A92D-A4B7E0327733}" destId="{7BBD1887-AC99-4B06-AE78-36F0CD45454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85D451-3370-49B0-9A0D-17DAC5DE3556}" type="doc">
      <dgm:prSet loTypeId="urn:microsoft.com/office/officeart/2005/8/layout/default" loCatId="list" qsTypeId="urn:microsoft.com/office/officeart/2005/8/quickstyle/simple5" qsCatId="simple" csTypeId="urn:microsoft.com/office/officeart/2005/8/colors/accent1_1" csCatId="accent1" phldr="1"/>
      <dgm:spPr/>
      <dgm:t>
        <a:bodyPr/>
        <a:lstStyle/>
        <a:p>
          <a:endParaRPr lang="tr-TR"/>
        </a:p>
      </dgm:t>
    </dgm:pt>
    <dgm:pt modelId="{FCBD01FE-B6B0-473D-BD52-5D4CE2F49842}">
      <dgm:prSet phldrT="[Metin]" custT="1"/>
      <dgm:spPr/>
      <dgm:t>
        <a:bodyPr anchor="t"/>
        <a:lstStyle/>
        <a:p>
          <a:pPr algn="l"/>
          <a:r>
            <a:rPr lang="tr-TR" sz="1600" b="1" dirty="0" smtClean="0">
              <a:latin typeface="+mn-lt"/>
            </a:rPr>
            <a:t>Proje Ortakları</a:t>
          </a:r>
          <a:endParaRPr lang="tr-TR" sz="1600" b="1" dirty="0">
            <a:latin typeface="+mn-lt"/>
          </a:endParaRPr>
        </a:p>
      </dgm:t>
    </dgm:pt>
    <dgm:pt modelId="{97E0CE2C-E99D-46B5-8959-8C608B91BADA}" type="parTrans" cxnId="{FCF7FB76-BF20-41D7-BA92-442A2A0A36AC}">
      <dgm:prSet/>
      <dgm:spPr/>
      <dgm:t>
        <a:bodyPr/>
        <a:lstStyle/>
        <a:p>
          <a:endParaRPr lang="tr-TR" sz="1600">
            <a:latin typeface="+mn-lt"/>
          </a:endParaRPr>
        </a:p>
      </dgm:t>
    </dgm:pt>
    <dgm:pt modelId="{B4DA49C3-7C99-44AB-972B-30FDEA285F28}" type="sibTrans" cxnId="{FCF7FB76-BF20-41D7-BA92-442A2A0A36AC}">
      <dgm:prSet/>
      <dgm:spPr/>
      <dgm:t>
        <a:bodyPr/>
        <a:lstStyle/>
        <a:p>
          <a:endParaRPr lang="tr-TR" sz="1600">
            <a:latin typeface="+mn-lt"/>
          </a:endParaRPr>
        </a:p>
      </dgm:t>
    </dgm:pt>
    <dgm:pt modelId="{E07EFFF0-5C22-F544-994F-68B213825011}">
      <dgm:prSet custT="1"/>
      <dgm:spPr/>
      <dgm:t>
        <a:bodyPr anchor="t" anchorCtr="0"/>
        <a:lstStyle/>
        <a:p>
          <a:pPr algn="l"/>
          <a:r>
            <a:rPr lang="tr-TR" sz="1600" b="1" dirty="0" smtClean="0">
              <a:latin typeface="+mn-lt"/>
            </a:rPr>
            <a:t>Amacı</a:t>
          </a:r>
          <a:endParaRPr lang="tr-TR" sz="1600" dirty="0">
            <a:latin typeface="+mn-lt"/>
          </a:endParaRPr>
        </a:p>
      </dgm:t>
    </dgm:pt>
    <dgm:pt modelId="{93CAB63C-C36F-F143-B504-A3C202338D65}" type="parTrans" cxnId="{7048786D-42B9-9B4B-968E-08BC339CFE91}">
      <dgm:prSet/>
      <dgm:spPr/>
      <dgm:t>
        <a:bodyPr/>
        <a:lstStyle/>
        <a:p>
          <a:endParaRPr lang="tr-TR" sz="1600">
            <a:latin typeface="+mn-lt"/>
          </a:endParaRPr>
        </a:p>
      </dgm:t>
    </dgm:pt>
    <dgm:pt modelId="{E2A41035-4864-AC4C-9D9A-015B107D21A3}" type="sibTrans" cxnId="{7048786D-42B9-9B4B-968E-08BC339CFE91}">
      <dgm:prSet/>
      <dgm:spPr/>
      <dgm:t>
        <a:bodyPr/>
        <a:lstStyle/>
        <a:p>
          <a:endParaRPr lang="tr-TR" sz="1600">
            <a:latin typeface="+mn-lt"/>
          </a:endParaRPr>
        </a:p>
      </dgm:t>
    </dgm:pt>
    <dgm:pt modelId="{E7FB568A-6CB1-403F-894F-EA1C81D7258D}">
      <dgm:prSet phldrT="[Metin]" custT="1"/>
      <dgm:spPr/>
      <dgm:t>
        <a:bodyPr anchor="t" anchorCtr="0"/>
        <a:lstStyle/>
        <a:p>
          <a:pPr algn="l"/>
          <a:r>
            <a:rPr lang="tr-TR" sz="1600" b="1" dirty="0" smtClean="0">
              <a:latin typeface="+mn-lt"/>
            </a:rPr>
            <a:t>Faaliyetler</a:t>
          </a:r>
        </a:p>
      </dgm:t>
    </dgm:pt>
    <dgm:pt modelId="{9F903ECB-2C2E-4F3D-8307-51F356432950}" type="parTrans" cxnId="{F8B9EF3D-C86A-465E-BBD5-64B81AB72B18}">
      <dgm:prSet/>
      <dgm:spPr/>
      <dgm:t>
        <a:bodyPr/>
        <a:lstStyle/>
        <a:p>
          <a:endParaRPr lang="tr-TR" sz="1600">
            <a:latin typeface="+mn-lt"/>
          </a:endParaRPr>
        </a:p>
      </dgm:t>
    </dgm:pt>
    <dgm:pt modelId="{DBDA59BA-C802-427B-A764-B41B4E1D8922}" type="sibTrans" cxnId="{F8B9EF3D-C86A-465E-BBD5-64B81AB72B18}">
      <dgm:prSet/>
      <dgm:spPr/>
      <dgm:t>
        <a:bodyPr/>
        <a:lstStyle/>
        <a:p>
          <a:endParaRPr lang="tr-TR" sz="1600">
            <a:latin typeface="+mn-lt"/>
          </a:endParaRPr>
        </a:p>
      </dgm:t>
    </dgm:pt>
    <dgm:pt modelId="{03A5EB51-CC41-4EC8-86B8-C4685E9B27D1}">
      <dgm:prSet phldrT="[Metin]" custT="1"/>
      <dgm:spPr/>
      <dgm:t>
        <a:bodyPr anchor="t"/>
        <a:lstStyle/>
        <a:p>
          <a:pPr algn="l"/>
          <a:r>
            <a:rPr lang="tr-TR" sz="1600" dirty="0" smtClean="0">
              <a:latin typeface="+mn-lt"/>
            </a:rPr>
            <a:t>Avrupa Okul Ağı</a:t>
          </a:r>
          <a:endParaRPr lang="tr-TR" sz="1600" b="1" dirty="0">
            <a:latin typeface="+mn-lt"/>
          </a:endParaRPr>
        </a:p>
      </dgm:t>
    </dgm:pt>
    <dgm:pt modelId="{4FED4AF9-F8C2-4077-9102-A694386031E7}" type="parTrans" cxnId="{AE9A6BB9-C3CC-4F84-B93B-D0796000E700}">
      <dgm:prSet/>
      <dgm:spPr/>
      <dgm:t>
        <a:bodyPr/>
        <a:lstStyle/>
        <a:p>
          <a:endParaRPr lang="tr-TR" sz="1600">
            <a:latin typeface="+mn-lt"/>
          </a:endParaRPr>
        </a:p>
      </dgm:t>
    </dgm:pt>
    <dgm:pt modelId="{E74FB39A-AB96-4814-BD1F-AA51729EEC48}" type="sibTrans" cxnId="{AE9A6BB9-C3CC-4F84-B93B-D0796000E700}">
      <dgm:prSet/>
      <dgm:spPr/>
      <dgm:t>
        <a:bodyPr/>
        <a:lstStyle/>
        <a:p>
          <a:endParaRPr lang="tr-TR" sz="1600">
            <a:latin typeface="+mn-lt"/>
          </a:endParaRPr>
        </a:p>
      </dgm:t>
    </dgm:pt>
    <dgm:pt modelId="{CE8A5E55-4025-494D-94BB-E3F5727615F7}">
      <dgm:prSet phldrT="[Metin]" custT="1"/>
      <dgm:spPr/>
      <dgm:t>
        <a:bodyPr anchor="t" anchorCtr="0"/>
        <a:lstStyle/>
        <a:p>
          <a:pPr algn="l"/>
          <a:r>
            <a:rPr lang="tr-TR" sz="1600" b="0" dirty="0" smtClean="0">
              <a:latin typeface="+mn-lt"/>
            </a:rPr>
            <a:t>STEM Eğitimi </a:t>
          </a:r>
          <a:r>
            <a:rPr lang="tr-TR" sz="1600" b="0" dirty="0" err="1" smtClean="0">
              <a:latin typeface="+mn-lt"/>
            </a:rPr>
            <a:t>çalıştayı</a:t>
          </a:r>
          <a:endParaRPr lang="tr-TR" sz="1600" b="0" dirty="0" smtClean="0">
            <a:latin typeface="+mn-lt"/>
          </a:endParaRPr>
        </a:p>
      </dgm:t>
    </dgm:pt>
    <dgm:pt modelId="{2BABA8E7-6C52-48CC-AA89-9074F113B379}" type="parTrans" cxnId="{8FA6491D-A196-43C1-9C6C-9A67352556B2}">
      <dgm:prSet/>
      <dgm:spPr/>
      <dgm:t>
        <a:bodyPr/>
        <a:lstStyle/>
        <a:p>
          <a:endParaRPr lang="tr-TR" sz="1600">
            <a:latin typeface="+mn-lt"/>
          </a:endParaRPr>
        </a:p>
      </dgm:t>
    </dgm:pt>
    <dgm:pt modelId="{4C22BA9A-97FC-4D65-A86C-F6DABD213368}" type="sibTrans" cxnId="{8FA6491D-A196-43C1-9C6C-9A67352556B2}">
      <dgm:prSet/>
      <dgm:spPr/>
      <dgm:t>
        <a:bodyPr/>
        <a:lstStyle/>
        <a:p>
          <a:endParaRPr lang="tr-TR" sz="1600">
            <a:latin typeface="+mn-lt"/>
          </a:endParaRPr>
        </a:p>
      </dgm:t>
    </dgm:pt>
    <dgm:pt modelId="{A2EB4015-9D59-49B0-BE5F-6C42C5FE7DE6}">
      <dgm:prSet phldrT="[Metin]" custT="1"/>
      <dgm:spPr/>
      <dgm:t>
        <a:bodyPr anchor="t" anchorCtr="0"/>
        <a:lstStyle/>
        <a:p>
          <a:pPr algn="l"/>
          <a:r>
            <a:rPr lang="tr-TR" sz="1600" b="0" dirty="0" err="1" smtClean="0">
              <a:latin typeface="+mn-lt"/>
            </a:rPr>
            <a:t>Scientix</a:t>
          </a:r>
          <a:r>
            <a:rPr lang="tr-TR" sz="1600" b="0" dirty="0" smtClean="0">
              <a:latin typeface="+mn-lt"/>
            </a:rPr>
            <a:t> Elçileri</a:t>
          </a:r>
        </a:p>
      </dgm:t>
    </dgm:pt>
    <dgm:pt modelId="{D7A3C582-C638-4052-8B15-D1DCCB9119E4}" type="parTrans" cxnId="{EC37A82D-63FA-41EE-8009-A55C881A6186}">
      <dgm:prSet/>
      <dgm:spPr/>
      <dgm:t>
        <a:bodyPr/>
        <a:lstStyle/>
        <a:p>
          <a:endParaRPr lang="tr-TR" sz="1600">
            <a:latin typeface="+mn-lt"/>
          </a:endParaRPr>
        </a:p>
      </dgm:t>
    </dgm:pt>
    <dgm:pt modelId="{BDFD0507-F580-43DB-83CA-1DCCEB74488A}" type="sibTrans" cxnId="{EC37A82D-63FA-41EE-8009-A55C881A6186}">
      <dgm:prSet/>
      <dgm:spPr/>
      <dgm:t>
        <a:bodyPr/>
        <a:lstStyle/>
        <a:p>
          <a:endParaRPr lang="tr-TR" sz="1600">
            <a:latin typeface="+mn-lt"/>
          </a:endParaRPr>
        </a:p>
      </dgm:t>
    </dgm:pt>
    <dgm:pt modelId="{88407FA9-E6C5-455F-8D03-D84FA2BD8943}">
      <dgm:prSet phldrT="[Metin]" custT="1"/>
      <dgm:spPr/>
      <dgm:t>
        <a:bodyPr anchor="t" anchorCtr="0"/>
        <a:lstStyle/>
        <a:p>
          <a:pPr algn="l"/>
          <a:r>
            <a:rPr lang="tr-TR" sz="1600" b="0" dirty="0" smtClean="0">
              <a:latin typeface="+mn-lt"/>
            </a:rPr>
            <a:t>STEM Eğitimi Raporu</a:t>
          </a:r>
        </a:p>
      </dgm:t>
    </dgm:pt>
    <dgm:pt modelId="{447EA07C-C80E-46A7-A481-C71574EB24DF}" type="parTrans" cxnId="{24BD2E29-8C9D-466E-AC20-A2C4F4F99218}">
      <dgm:prSet/>
      <dgm:spPr/>
      <dgm:t>
        <a:bodyPr/>
        <a:lstStyle/>
        <a:p>
          <a:endParaRPr lang="tr-TR" sz="1600">
            <a:latin typeface="+mn-lt"/>
          </a:endParaRPr>
        </a:p>
      </dgm:t>
    </dgm:pt>
    <dgm:pt modelId="{E9B7C3B5-DED9-4555-946D-BF9F464062A1}" type="sibTrans" cxnId="{24BD2E29-8C9D-466E-AC20-A2C4F4F99218}">
      <dgm:prSet/>
      <dgm:spPr/>
      <dgm:t>
        <a:bodyPr/>
        <a:lstStyle/>
        <a:p>
          <a:endParaRPr lang="tr-TR" sz="1600">
            <a:latin typeface="+mn-lt"/>
          </a:endParaRPr>
        </a:p>
      </dgm:t>
    </dgm:pt>
    <dgm:pt modelId="{0EA3DC19-A90F-49FC-88E6-7AB755AC8491}">
      <dgm:prSet phldrT="[Metin]" custT="1"/>
      <dgm:spPr/>
      <dgm:t>
        <a:bodyPr anchor="t" anchorCtr="0"/>
        <a:lstStyle/>
        <a:p>
          <a:pPr algn="l"/>
          <a:r>
            <a:rPr lang="tr-TR" sz="1600" b="0" dirty="0" smtClean="0">
              <a:latin typeface="+mn-lt"/>
            </a:rPr>
            <a:t>STEM Öğretmen El Kitabı</a:t>
          </a:r>
        </a:p>
      </dgm:t>
    </dgm:pt>
    <dgm:pt modelId="{3D699BF0-3F5E-497B-900B-65A9FFC22FD9}" type="parTrans" cxnId="{39802455-821C-4B67-93C1-268CD9CAA1E0}">
      <dgm:prSet/>
      <dgm:spPr/>
      <dgm:t>
        <a:bodyPr/>
        <a:lstStyle/>
        <a:p>
          <a:endParaRPr lang="tr-TR" sz="1600">
            <a:latin typeface="+mn-lt"/>
          </a:endParaRPr>
        </a:p>
      </dgm:t>
    </dgm:pt>
    <dgm:pt modelId="{3C726372-DC5B-4EE1-B6B6-12447A84E30A}" type="sibTrans" cxnId="{39802455-821C-4B67-93C1-268CD9CAA1E0}">
      <dgm:prSet/>
      <dgm:spPr/>
      <dgm:t>
        <a:bodyPr/>
        <a:lstStyle/>
        <a:p>
          <a:endParaRPr lang="tr-TR" sz="1600">
            <a:latin typeface="+mn-lt"/>
          </a:endParaRPr>
        </a:p>
      </dgm:t>
    </dgm:pt>
    <dgm:pt modelId="{BAAF48A0-3D4B-4941-A24B-847F1ABE4201}">
      <dgm:prSet phldrT="[Metin]" custT="1"/>
      <dgm:spPr/>
      <dgm:t>
        <a:bodyPr anchor="t" anchorCtr="0"/>
        <a:lstStyle/>
        <a:p>
          <a:pPr algn="l"/>
          <a:r>
            <a:rPr lang="tr-TR" sz="1600" b="0" dirty="0" smtClean="0">
              <a:latin typeface="+mn-lt"/>
            </a:rPr>
            <a:t>Kodlama Kılavuzu</a:t>
          </a:r>
        </a:p>
      </dgm:t>
    </dgm:pt>
    <dgm:pt modelId="{736DFE5E-D19C-4D0A-A0B8-A84BC5ECBCE4}" type="parTrans" cxnId="{0BB5C142-D532-4926-86E1-2CCA336629E0}">
      <dgm:prSet/>
      <dgm:spPr/>
      <dgm:t>
        <a:bodyPr/>
        <a:lstStyle/>
        <a:p>
          <a:endParaRPr lang="tr-TR" sz="1600">
            <a:latin typeface="+mn-lt"/>
          </a:endParaRPr>
        </a:p>
      </dgm:t>
    </dgm:pt>
    <dgm:pt modelId="{DA3AF673-F03D-4C62-866E-33DB291F6DE8}" type="sibTrans" cxnId="{0BB5C142-D532-4926-86E1-2CCA336629E0}">
      <dgm:prSet/>
      <dgm:spPr/>
      <dgm:t>
        <a:bodyPr/>
        <a:lstStyle/>
        <a:p>
          <a:endParaRPr lang="tr-TR" sz="1600">
            <a:latin typeface="+mn-lt"/>
          </a:endParaRPr>
        </a:p>
      </dgm:t>
    </dgm:pt>
    <dgm:pt modelId="{92B749B0-3227-4FED-AB43-5DBB74E9FBFF}">
      <dgm:prSet phldrT="[Metin]" custT="1"/>
      <dgm:spPr/>
      <dgm:t>
        <a:bodyPr anchor="t" anchorCtr="0"/>
        <a:lstStyle/>
        <a:p>
          <a:pPr algn="l"/>
          <a:r>
            <a:rPr lang="tr-TR" sz="1600" b="0" dirty="0" smtClean="0">
              <a:latin typeface="+mn-lt"/>
            </a:rPr>
            <a:t>Tanıtım Videoları</a:t>
          </a:r>
        </a:p>
      </dgm:t>
    </dgm:pt>
    <dgm:pt modelId="{C3C3B1C3-DD86-45DC-9B25-044D5065F480}" type="parTrans" cxnId="{C879AFA5-A560-4E98-AD80-A24913CF7BD6}">
      <dgm:prSet/>
      <dgm:spPr/>
      <dgm:t>
        <a:bodyPr/>
        <a:lstStyle/>
        <a:p>
          <a:endParaRPr lang="tr-TR" sz="1600">
            <a:latin typeface="+mn-lt"/>
          </a:endParaRPr>
        </a:p>
      </dgm:t>
    </dgm:pt>
    <dgm:pt modelId="{BA2B58B3-6DC4-4332-AA0F-B4D83041DC28}" type="sibTrans" cxnId="{C879AFA5-A560-4E98-AD80-A24913CF7BD6}">
      <dgm:prSet/>
      <dgm:spPr/>
      <dgm:t>
        <a:bodyPr/>
        <a:lstStyle/>
        <a:p>
          <a:endParaRPr lang="tr-TR" sz="1600">
            <a:latin typeface="+mn-lt"/>
          </a:endParaRPr>
        </a:p>
      </dgm:t>
    </dgm:pt>
    <dgm:pt modelId="{CB5DE109-69C7-48D1-8494-885CD88DC07D}">
      <dgm:prSet phldrT="[Metin]" custT="1"/>
      <dgm:spPr/>
      <dgm:t>
        <a:bodyPr anchor="t" anchorCtr="0"/>
        <a:lstStyle/>
        <a:p>
          <a:r>
            <a:rPr lang="tr-TR" sz="1600" dirty="0" err="1" smtClean="0">
              <a:latin typeface="+mn-lt"/>
            </a:rPr>
            <a:t>Scientix</a:t>
          </a:r>
          <a:r>
            <a:rPr lang="tr-TR" sz="1600" dirty="0" smtClean="0">
              <a:latin typeface="+mn-lt"/>
            </a:rPr>
            <a:t> Projesi, Avrupa'da STEM (Fen, Teknoloji, Mühendislik, Matematik) eğitiminde sorgulamaya, araştırmaya, üretim ve buluş yapmaya dayalı eğitimi yaygınlaştırmak</a:t>
          </a:r>
          <a:endParaRPr lang="tr-TR" sz="1600" b="1" dirty="0" smtClean="0">
            <a:latin typeface="+mn-lt"/>
          </a:endParaRPr>
        </a:p>
      </dgm:t>
    </dgm:pt>
    <dgm:pt modelId="{5BC334DF-A6FA-404C-9EF9-A6D6370F3E10}" type="parTrans" cxnId="{706896AE-4BD1-4A18-805A-2EF5C9D9C08D}">
      <dgm:prSet/>
      <dgm:spPr/>
      <dgm:t>
        <a:bodyPr/>
        <a:lstStyle/>
        <a:p>
          <a:endParaRPr lang="tr-TR" sz="1600">
            <a:latin typeface="+mn-lt"/>
          </a:endParaRPr>
        </a:p>
      </dgm:t>
    </dgm:pt>
    <dgm:pt modelId="{A2584B6B-4FF1-48C2-8B34-C40535EA3CAD}" type="sibTrans" cxnId="{706896AE-4BD1-4A18-805A-2EF5C9D9C08D}">
      <dgm:prSet/>
      <dgm:spPr/>
      <dgm:t>
        <a:bodyPr/>
        <a:lstStyle/>
        <a:p>
          <a:endParaRPr lang="tr-TR" sz="1600">
            <a:latin typeface="+mn-lt"/>
          </a:endParaRPr>
        </a:p>
      </dgm:t>
    </dgm:pt>
    <dgm:pt modelId="{0EF0430F-0079-44FF-A7E5-242401345235}">
      <dgm:prSet phldrT="[Metin]" custT="1"/>
      <dgm:spPr/>
      <dgm:t>
        <a:bodyPr anchor="t" anchorCtr="0"/>
        <a:lstStyle/>
        <a:p>
          <a:pPr algn="l"/>
          <a:r>
            <a:rPr lang="tr-TR" sz="1600" b="0" dirty="0" smtClean="0">
              <a:latin typeface="+mn-lt"/>
            </a:rPr>
            <a:t>STEM İl Temsilcileri</a:t>
          </a:r>
        </a:p>
      </dgm:t>
    </dgm:pt>
    <dgm:pt modelId="{CAEBC6A2-E2DB-4872-A0C8-80204B4D8369}" type="parTrans" cxnId="{0D512260-BC3A-4950-92E7-2D08E53520BB}">
      <dgm:prSet/>
      <dgm:spPr/>
      <dgm:t>
        <a:bodyPr/>
        <a:lstStyle/>
        <a:p>
          <a:endParaRPr lang="tr-TR" sz="1600">
            <a:latin typeface="+mn-lt"/>
          </a:endParaRPr>
        </a:p>
      </dgm:t>
    </dgm:pt>
    <dgm:pt modelId="{E8B70282-3E7D-4C69-8743-46FE4221DDE6}" type="sibTrans" cxnId="{0D512260-BC3A-4950-92E7-2D08E53520BB}">
      <dgm:prSet/>
      <dgm:spPr/>
      <dgm:t>
        <a:bodyPr/>
        <a:lstStyle/>
        <a:p>
          <a:endParaRPr lang="tr-TR" sz="1600">
            <a:latin typeface="+mn-lt"/>
          </a:endParaRPr>
        </a:p>
      </dgm:t>
    </dgm:pt>
    <dgm:pt modelId="{8CA73E10-2D6E-48E1-B396-88721BCD327C}">
      <dgm:prSet phldrT="[Metin]" custT="1"/>
      <dgm:spPr/>
      <dgm:t>
        <a:bodyPr anchor="t"/>
        <a:lstStyle/>
        <a:p>
          <a:pPr algn="l"/>
          <a:r>
            <a:rPr lang="tr-TR" sz="1600" dirty="0" smtClean="0">
              <a:latin typeface="+mn-lt"/>
            </a:rPr>
            <a:t>Millî Eğitim Bakanlığı, Yenilik ve Eğitim Teknolojileri Genel Müdürlüğü</a:t>
          </a:r>
          <a:endParaRPr lang="tr-TR" sz="1600" b="1" dirty="0">
            <a:latin typeface="+mn-lt"/>
          </a:endParaRPr>
        </a:p>
      </dgm:t>
    </dgm:pt>
    <dgm:pt modelId="{6B716F9C-7D0A-4A9B-BDEC-90F7CB055DEF}" type="parTrans" cxnId="{97102EAC-C78F-447D-B45E-91276FC4A4A8}">
      <dgm:prSet/>
      <dgm:spPr/>
      <dgm:t>
        <a:bodyPr/>
        <a:lstStyle/>
        <a:p>
          <a:endParaRPr lang="tr-TR" sz="1600">
            <a:latin typeface="+mn-lt"/>
          </a:endParaRPr>
        </a:p>
      </dgm:t>
    </dgm:pt>
    <dgm:pt modelId="{36ABE2FC-8F02-4E74-B412-A508D628E53F}" type="sibTrans" cxnId="{97102EAC-C78F-447D-B45E-91276FC4A4A8}">
      <dgm:prSet/>
      <dgm:spPr/>
      <dgm:t>
        <a:bodyPr/>
        <a:lstStyle/>
        <a:p>
          <a:endParaRPr lang="tr-TR" sz="1600">
            <a:latin typeface="+mn-lt"/>
          </a:endParaRPr>
        </a:p>
      </dgm:t>
    </dgm:pt>
    <dgm:pt modelId="{6F8E42DB-8572-4C15-9D50-1E485026259F}">
      <dgm:prSet phldrT="[Metin]" custT="1"/>
      <dgm:spPr/>
      <dgm:t>
        <a:bodyPr anchor="t"/>
        <a:lstStyle/>
        <a:p>
          <a:pPr algn="l"/>
          <a:r>
            <a:rPr lang="tr-TR" sz="1600" dirty="0" smtClean="0">
              <a:latin typeface="+mn-lt"/>
            </a:rPr>
            <a:t>30 Avrupa ülkesinden eğitim bakanlıkları veya STEM eğitimi ile ilgili kuruluşlar</a:t>
          </a:r>
          <a:endParaRPr lang="tr-TR" sz="1600" b="1" dirty="0">
            <a:latin typeface="+mn-lt"/>
          </a:endParaRPr>
        </a:p>
      </dgm:t>
    </dgm:pt>
    <dgm:pt modelId="{182790AB-7246-4D59-844D-6979ED0B4EDB}" type="parTrans" cxnId="{9FFFE872-CD5E-412D-B126-1AF50B85524D}">
      <dgm:prSet/>
      <dgm:spPr/>
      <dgm:t>
        <a:bodyPr/>
        <a:lstStyle/>
        <a:p>
          <a:endParaRPr lang="tr-TR" sz="1600">
            <a:latin typeface="+mn-lt"/>
          </a:endParaRPr>
        </a:p>
      </dgm:t>
    </dgm:pt>
    <dgm:pt modelId="{FB2AAE07-C34A-486A-AFBA-7ED4F6654A87}" type="sibTrans" cxnId="{9FFFE872-CD5E-412D-B126-1AF50B85524D}">
      <dgm:prSet/>
      <dgm:spPr/>
      <dgm:t>
        <a:bodyPr/>
        <a:lstStyle/>
        <a:p>
          <a:endParaRPr lang="tr-TR" sz="1600">
            <a:latin typeface="+mn-lt"/>
          </a:endParaRPr>
        </a:p>
      </dgm:t>
    </dgm:pt>
    <dgm:pt modelId="{FDD1C3EB-B00D-4AE9-8D88-D0D31091834C}">
      <dgm:prSet phldrT="[Metin]" custT="1"/>
      <dgm:spPr/>
      <dgm:t>
        <a:bodyPr anchor="t" anchorCtr="0"/>
        <a:lstStyle/>
        <a:p>
          <a:pPr algn="l"/>
          <a:r>
            <a:rPr lang="tr-TR" sz="1600" b="1" smtClean="0">
              <a:latin typeface="+mn-lt"/>
            </a:rPr>
            <a:t>Proje Süresi</a:t>
          </a:r>
          <a:endParaRPr lang="tr-TR" sz="1600" b="0" dirty="0" smtClean="0">
            <a:latin typeface="+mn-lt"/>
          </a:endParaRPr>
        </a:p>
      </dgm:t>
    </dgm:pt>
    <dgm:pt modelId="{05B4728B-D6A1-4F2C-B518-36C915CAAB2F}" type="parTrans" cxnId="{391E61A6-4BD0-4F23-A14D-06F8B3A276E6}">
      <dgm:prSet/>
      <dgm:spPr/>
      <dgm:t>
        <a:bodyPr/>
        <a:lstStyle/>
        <a:p>
          <a:endParaRPr lang="tr-TR" sz="1600">
            <a:latin typeface="+mn-lt"/>
          </a:endParaRPr>
        </a:p>
      </dgm:t>
    </dgm:pt>
    <dgm:pt modelId="{00AA51E5-6B77-45D5-87F0-2D15A622750B}" type="sibTrans" cxnId="{391E61A6-4BD0-4F23-A14D-06F8B3A276E6}">
      <dgm:prSet/>
      <dgm:spPr/>
      <dgm:t>
        <a:bodyPr/>
        <a:lstStyle/>
        <a:p>
          <a:endParaRPr lang="tr-TR" sz="1600">
            <a:latin typeface="+mn-lt"/>
          </a:endParaRPr>
        </a:p>
      </dgm:t>
    </dgm:pt>
    <dgm:pt modelId="{3FE2EE18-29D3-4945-BE25-C0F764255918}">
      <dgm:prSet phldrT="[Metin]" custT="1"/>
      <dgm:spPr/>
      <dgm:t>
        <a:bodyPr anchor="t" anchorCtr="0"/>
        <a:lstStyle/>
        <a:p>
          <a:r>
            <a:rPr lang="tr-TR" sz="1600" b="0" dirty="0" smtClean="0">
              <a:latin typeface="+mn-lt"/>
            </a:rPr>
            <a:t>3 yıl (01.04.2016-31.03.2019 )</a:t>
          </a:r>
        </a:p>
      </dgm:t>
    </dgm:pt>
    <dgm:pt modelId="{B82A5E30-589C-4656-86D8-2A5D39A5B85E}" type="parTrans" cxnId="{6D763895-DF20-4279-B083-2836337C7C45}">
      <dgm:prSet/>
      <dgm:spPr/>
      <dgm:t>
        <a:bodyPr/>
        <a:lstStyle/>
        <a:p>
          <a:endParaRPr lang="tr-TR" sz="1600">
            <a:latin typeface="+mn-lt"/>
          </a:endParaRPr>
        </a:p>
      </dgm:t>
    </dgm:pt>
    <dgm:pt modelId="{1D047FA0-D7C3-480F-A1D0-810401167601}" type="sibTrans" cxnId="{6D763895-DF20-4279-B083-2836337C7C45}">
      <dgm:prSet/>
      <dgm:spPr/>
      <dgm:t>
        <a:bodyPr/>
        <a:lstStyle/>
        <a:p>
          <a:endParaRPr lang="tr-TR" sz="1600">
            <a:latin typeface="+mn-lt"/>
          </a:endParaRPr>
        </a:p>
      </dgm:t>
    </dgm:pt>
    <dgm:pt modelId="{B0DF2EFD-A973-486B-AB82-CDF9F7D0CFB3}" type="pres">
      <dgm:prSet presAssocID="{8C85D451-3370-49B0-9A0D-17DAC5DE3556}" presName="diagram" presStyleCnt="0">
        <dgm:presLayoutVars>
          <dgm:dir/>
          <dgm:resizeHandles val="exact"/>
        </dgm:presLayoutVars>
      </dgm:prSet>
      <dgm:spPr/>
      <dgm:t>
        <a:bodyPr/>
        <a:lstStyle/>
        <a:p>
          <a:endParaRPr lang="tr-TR"/>
        </a:p>
      </dgm:t>
    </dgm:pt>
    <dgm:pt modelId="{B0020AEA-9D65-614F-9F02-88939873A273}" type="pres">
      <dgm:prSet presAssocID="{E07EFFF0-5C22-F544-994F-68B213825011}" presName="node" presStyleLbl="node1" presStyleIdx="0" presStyleCnt="4" custScaleX="73743" custScaleY="68991" custLinFactNeighborX="-17585" custLinFactNeighborY="4872">
        <dgm:presLayoutVars>
          <dgm:bulletEnabled val="1"/>
        </dgm:presLayoutVars>
      </dgm:prSet>
      <dgm:spPr/>
      <dgm:t>
        <a:bodyPr/>
        <a:lstStyle/>
        <a:p>
          <a:endParaRPr lang="tr-TR"/>
        </a:p>
      </dgm:t>
    </dgm:pt>
    <dgm:pt modelId="{05B639FD-6184-4E46-9F15-E2F40C07CD7B}" type="pres">
      <dgm:prSet presAssocID="{E2A41035-4864-AC4C-9D9A-015B107D21A3}" presName="sibTrans" presStyleCnt="0"/>
      <dgm:spPr/>
      <dgm:t>
        <a:bodyPr/>
        <a:lstStyle/>
        <a:p>
          <a:endParaRPr lang="tr-TR"/>
        </a:p>
      </dgm:t>
    </dgm:pt>
    <dgm:pt modelId="{D9C6C792-8438-4729-AA6C-377936AE4D66}" type="pres">
      <dgm:prSet presAssocID="{FCBD01FE-B6B0-473D-BD52-5D4CE2F49842}" presName="node" presStyleLbl="node1" presStyleIdx="1" presStyleCnt="4" custScaleX="73743" custScaleY="68991" custLinFactNeighborX="-14000" custLinFactNeighborY="5005">
        <dgm:presLayoutVars>
          <dgm:bulletEnabled val="1"/>
        </dgm:presLayoutVars>
      </dgm:prSet>
      <dgm:spPr/>
      <dgm:t>
        <a:bodyPr/>
        <a:lstStyle/>
        <a:p>
          <a:endParaRPr lang="tr-TR"/>
        </a:p>
      </dgm:t>
    </dgm:pt>
    <dgm:pt modelId="{A8320C20-06AC-407D-BDC2-AD9C63686EAB}" type="pres">
      <dgm:prSet presAssocID="{B4DA49C3-7C99-44AB-972B-30FDEA285F28}" presName="sibTrans" presStyleCnt="0"/>
      <dgm:spPr/>
      <dgm:t>
        <a:bodyPr/>
        <a:lstStyle/>
        <a:p>
          <a:endParaRPr lang="tr-TR"/>
        </a:p>
      </dgm:t>
    </dgm:pt>
    <dgm:pt modelId="{891D0689-6BC2-4187-B2C7-00523E20FD87}" type="pres">
      <dgm:prSet presAssocID="{E7FB568A-6CB1-403F-894F-EA1C81D7258D}" presName="node" presStyleLbl="node1" presStyleIdx="2" presStyleCnt="4" custScaleX="73743" custScaleY="68991" custLinFactNeighborX="-17585" custLinFactNeighborY="-362">
        <dgm:presLayoutVars>
          <dgm:bulletEnabled val="1"/>
        </dgm:presLayoutVars>
      </dgm:prSet>
      <dgm:spPr/>
      <dgm:t>
        <a:bodyPr/>
        <a:lstStyle/>
        <a:p>
          <a:endParaRPr lang="tr-TR"/>
        </a:p>
      </dgm:t>
    </dgm:pt>
    <dgm:pt modelId="{1B33780F-F1D5-47CE-A410-536A380E5952}" type="pres">
      <dgm:prSet presAssocID="{DBDA59BA-C802-427B-A764-B41B4E1D8922}" presName="sibTrans" presStyleCnt="0"/>
      <dgm:spPr/>
    </dgm:pt>
    <dgm:pt modelId="{F8F60C3A-A584-4069-8E28-BB2A0EE35A34}" type="pres">
      <dgm:prSet presAssocID="{FDD1C3EB-B00D-4AE9-8D88-D0D31091834C}" presName="node" presStyleLbl="node1" presStyleIdx="3" presStyleCnt="4" custScaleX="73743" custScaleY="68991" custLinFactNeighborX="-14402" custLinFactNeighborY="-2629">
        <dgm:presLayoutVars>
          <dgm:bulletEnabled val="1"/>
        </dgm:presLayoutVars>
      </dgm:prSet>
      <dgm:spPr/>
      <dgm:t>
        <a:bodyPr/>
        <a:lstStyle/>
        <a:p>
          <a:endParaRPr lang="tr-TR"/>
        </a:p>
      </dgm:t>
    </dgm:pt>
  </dgm:ptLst>
  <dgm:cxnLst>
    <dgm:cxn modelId="{9FFFE872-CD5E-412D-B126-1AF50B85524D}" srcId="{FCBD01FE-B6B0-473D-BD52-5D4CE2F49842}" destId="{6F8E42DB-8572-4C15-9D50-1E485026259F}" srcOrd="2" destOrd="0" parTransId="{182790AB-7246-4D59-844D-6979ED0B4EDB}" sibTransId="{FB2AAE07-C34A-486A-AFBA-7ED4F6654A87}"/>
    <dgm:cxn modelId="{9D70B6E3-B99A-4D63-AD9E-DE878F6AA6BD}" type="presOf" srcId="{03A5EB51-CC41-4EC8-86B8-C4685E9B27D1}" destId="{D9C6C792-8438-4729-AA6C-377936AE4D66}" srcOrd="0" destOrd="1" presId="urn:microsoft.com/office/officeart/2005/8/layout/default"/>
    <dgm:cxn modelId="{586260CF-21AD-494A-80D6-0B270F0CD294}" type="presOf" srcId="{8C85D451-3370-49B0-9A0D-17DAC5DE3556}" destId="{B0DF2EFD-A973-486B-AB82-CDF9F7D0CFB3}" srcOrd="0" destOrd="0" presId="urn:microsoft.com/office/officeart/2005/8/layout/default"/>
    <dgm:cxn modelId="{8FA6491D-A196-43C1-9C6C-9A67352556B2}" srcId="{E7FB568A-6CB1-403F-894F-EA1C81D7258D}" destId="{CE8A5E55-4025-494D-94BB-E3F5727615F7}" srcOrd="0" destOrd="0" parTransId="{2BABA8E7-6C52-48CC-AA89-9074F113B379}" sibTransId="{4C22BA9A-97FC-4D65-A86C-F6DABD213368}"/>
    <dgm:cxn modelId="{FCF7FB76-BF20-41D7-BA92-442A2A0A36AC}" srcId="{8C85D451-3370-49B0-9A0D-17DAC5DE3556}" destId="{FCBD01FE-B6B0-473D-BD52-5D4CE2F49842}" srcOrd="1" destOrd="0" parTransId="{97E0CE2C-E99D-46B5-8959-8C608B91BADA}" sibTransId="{B4DA49C3-7C99-44AB-972B-30FDEA285F28}"/>
    <dgm:cxn modelId="{AA426694-BBF0-42DE-A75D-C8C8DD4A06B9}" type="presOf" srcId="{0EF0430F-0079-44FF-A7E5-242401345235}" destId="{891D0689-6BC2-4187-B2C7-00523E20FD87}" srcOrd="0" destOrd="3" presId="urn:microsoft.com/office/officeart/2005/8/layout/default"/>
    <dgm:cxn modelId="{FC971DE9-194F-4F8B-B319-08AFD8D7B213}" type="presOf" srcId="{6F8E42DB-8572-4C15-9D50-1E485026259F}" destId="{D9C6C792-8438-4729-AA6C-377936AE4D66}" srcOrd="0" destOrd="3" presId="urn:microsoft.com/office/officeart/2005/8/layout/default"/>
    <dgm:cxn modelId="{97102EAC-C78F-447D-B45E-91276FC4A4A8}" srcId="{FCBD01FE-B6B0-473D-BD52-5D4CE2F49842}" destId="{8CA73E10-2D6E-48E1-B396-88721BCD327C}" srcOrd="1" destOrd="0" parTransId="{6B716F9C-7D0A-4A9B-BDEC-90F7CB055DEF}" sibTransId="{36ABE2FC-8F02-4E74-B412-A508D628E53F}"/>
    <dgm:cxn modelId="{AE9A6BB9-C3CC-4F84-B93B-D0796000E700}" srcId="{FCBD01FE-B6B0-473D-BD52-5D4CE2F49842}" destId="{03A5EB51-CC41-4EC8-86B8-C4685E9B27D1}" srcOrd="0" destOrd="0" parTransId="{4FED4AF9-F8C2-4077-9102-A694386031E7}" sibTransId="{E74FB39A-AB96-4814-BD1F-AA51729EEC48}"/>
    <dgm:cxn modelId="{F3018112-FE8A-459F-AEBE-465916856267}" type="presOf" srcId="{E7FB568A-6CB1-403F-894F-EA1C81D7258D}" destId="{891D0689-6BC2-4187-B2C7-00523E20FD87}" srcOrd="0" destOrd="0" presId="urn:microsoft.com/office/officeart/2005/8/layout/default"/>
    <dgm:cxn modelId="{0BB5C142-D532-4926-86E1-2CCA336629E0}" srcId="{E7FB568A-6CB1-403F-894F-EA1C81D7258D}" destId="{BAAF48A0-3D4B-4941-A24B-847F1ABE4201}" srcOrd="5" destOrd="0" parTransId="{736DFE5E-D19C-4D0A-A0B8-A84BC5ECBCE4}" sibTransId="{DA3AF673-F03D-4C62-866E-33DB291F6DE8}"/>
    <dgm:cxn modelId="{F8B9EF3D-C86A-465E-BBD5-64B81AB72B18}" srcId="{8C85D451-3370-49B0-9A0D-17DAC5DE3556}" destId="{E7FB568A-6CB1-403F-894F-EA1C81D7258D}" srcOrd="2" destOrd="0" parTransId="{9F903ECB-2C2E-4F3D-8307-51F356432950}" sibTransId="{DBDA59BA-C802-427B-A764-B41B4E1D8922}"/>
    <dgm:cxn modelId="{59D7068B-173D-4DC1-96DF-8A1D5667C828}" type="presOf" srcId="{A2EB4015-9D59-49B0-BE5F-6C42C5FE7DE6}" destId="{891D0689-6BC2-4187-B2C7-00523E20FD87}" srcOrd="0" destOrd="2" presId="urn:microsoft.com/office/officeart/2005/8/layout/default"/>
    <dgm:cxn modelId="{37F68324-3456-4152-B371-B5443D71DDF6}" type="presOf" srcId="{3FE2EE18-29D3-4945-BE25-C0F764255918}" destId="{F8F60C3A-A584-4069-8E28-BB2A0EE35A34}" srcOrd="0" destOrd="1" presId="urn:microsoft.com/office/officeart/2005/8/layout/default"/>
    <dgm:cxn modelId="{EC37A82D-63FA-41EE-8009-A55C881A6186}" srcId="{E7FB568A-6CB1-403F-894F-EA1C81D7258D}" destId="{A2EB4015-9D59-49B0-BE5F-6C42C5FE7DE6}" srcOrd="1" destOrd="0" parTransId="{D7A3C582-C638-4052-8B15-D1DCCB9119E4}" sibTransId="{BDFD0507-F580-43DB-83CA-1DCCEB74488A}"/>
    <dgm:cxn modelId="{234D1A01-325F-0E4B-B893-AA43E81F8478}" type="presOf" srcId="{E07EFFF0-5C22-F544-994F-68B213825011}" destId="{B0020AEA-9D65-614F-9F02-88939873A273}" srcOrd="0" destOrd="0" presId="urn:microsoft.com/office/officeart/2005/8/layout/default"/>
    <dgm:cxn modelId="{8C02A2FD-4037-41AB-A5B3-83474500505E}" type="presOf" srcId="{92B749B0-3227-4FED-AB43-5DBB74E9FBFF}" destId="{891D0689-6BC2-4187-B2C7-00523E20FD87}" srcOrd="0" destOrd="7" presId="urn:microsoft.com/office/officeart/2005/8/layout/default"/>
    <dgm:cxn modelId="{B0FD46AB-2F1B-4228-BB45-B3EF2D9AABC5}" type="presOf" srcId="{CB5DE109-69C7-48D1-8494-885CD88DC07D}" destId="{B0020AEA-9D65-614F-9F02-88939873A273}" srcOrd="0" destOrd="1" presId="urn:microsoft.com/office/officeart/2005/8/layout/default"/>
    <dgm:cxn modelId="{52442E1A-AB6B-444D-ADB2-C590A6AFAB9D}" type="presOf" srcId="{0EA3DC19-A90F-49FC-88E6-7AB755AC8491}" destId="{891D0689-6BC2-4187-B2C7-00523E20FD87}" srcOrd="0" destOrd="5" presId="urn:microsoft.com/office/officeart/2005/8/layout/default"/>
    <dgm:cxn modelId="{391E61A6-4BD0-4F23-A14D-06F8B3A276E6}" srcId="{8C85D451-3370-49B0-9A0D-17DAC5DE3556}" destId="{FDD1C3EB-B00D-4AE9-8D88-D0D31091834C}" srcOrd="3" destOrd="0" parTransId="{05B4728B-D6A1-4F2C-B518-36C915CAAB2F}" sibTransId="{00AA51E5-6B77-45D5-87F0-2D15A622750B}"/>
    <dgm:cxn modelId="{6D763895-DF20-4279-B083-2836337C7C45}" srcId="{FDD1C3EB-B00D-4AE9-8D88-D0D31091834C}" destId="{3FE2EE18-29D3-4945-BE25-C0F764255918}" srcOrd="0" destOrd="0" parTransId="{B82A5E30-589C-4656-86D8-2A5D39A5B85E}" sibTransId="{1D047FA0-D7C3-480F-A1D0-810401167601}"/>
    <dgm:cxn modelId="{39802455-821C-4B67-93C1-268CD9CAA1E0}" srcId="{E7FB568A-6CB1-403F-894F-EA1C81D7258D}" destId="{0EA3DC19-A90F-49FC-88E6-7AB755AC8491}" srcOrd="4" destOrd="0" parTransId="{3D699BF0-3F5E-497B-900B-65A9FFC22FD9}" sibTransId="{3C726372-DC5B-4EE1-B6B6-12447A84E30A}"/>
    <dgm:cxn modelId="{16880793-0247-4E4F-9D8E-8B61FD57986F}" type="presOf" srcId="{88407FA9-E6C5-455F-8D03-D84FA2BD8943}" destId="{891D0689-6BC2-4187-B2C7-00523E20FD87}" srcOrd="0" destOrd="4" presId="urn:microsoft.com/office/officeart/2005/8/layout/default"/>
    <dgm:cxn modelId="{D06AA385-A2F4-4204-89B3-F9A334A616A3}" type="presOf" srcId="{8CA73E10-2D6E-48E1-B396-88721BCD327C}" destId="{D9C6C792-8438-4729-AA6C-377936AE4D66}" srcOrd="0" destOrd="2" presId="urn:microsoft.com/office/officeart/2005/8/layout/default"/>
    <dgm:cxn modelId="{24BD2E29-8C9D-466E-AC20-A2C4F4F99218}" srcId="{E7FB568A-6CB1-403F-894F-EA1C81D7258D}" destId="{88407FA9-E6C5-455F-8D03-D84FA2BD8943}" srcOrd="3" destOrd="0" parTransId="{447EA07C-C80E-46A7-A481-C71574EB24DF}" sibTransId="{E9B7C3B5-DED9-4555-946D-BF9F464062A1}"/>
    <dgm:cxn modelId="{C4489615-E1C9-401E-81A0-DA4DD6124D87}" type="presOf" srcId="{BAAF48A0-3D4B-4941-A24B-847F1ABE4201}" destId="{891D0689-6BC2-4187-B2C7-00523E20FD87}" srcOrd="0" destOrd="6" presId="urn:microsoft.com/office/officeart/2005/8/layout/default"/>
    <dgm:cxn modelId="{C879AFA5-A560-4E98-AD80-A24913CF7BD6}" srcId="{E7FB568A-6CB1-403F-894F-EA1C81D7258D}" destId="{92B749B0-3227-4FED-AB43-5DBB74E9FBFF}" srcOrd="6" destOrd="0" parTransId="{C3C3B1C3-DD86-45DC-9B25-044D5065F480}" sibTransId="{BA2B58B3-6DC4-4332-AA0F-B4D83041DC28}"/>
    <dgm:cxn modelId="{0D512260-BC3A-4950-92E7-2D08E53520BB}" srcId="{E7FB568A-6CB1-403F-894F-EA1C81D7258D}" destId="{0EF0430F-0079-44FF-A7E5-242401345235}" srcOrd="2" destOrd="0" parTransId="{CAEBC6A2-E2DB-4872-A0C8-80204B4D8369}" sibTransId="{E8B70282-3E7D-4C69-8743-46FE4221DDE6}"/>
    <dgm:cxn modelId="{7048786D-42B9-9B4B-968E-08BC339CFE91}" srcId="{8C85D451-3370-49B0-9A0D-17DAC5DE3556}" destId="{E07EFFF0-5C22-F544-994F-68B213825011}" srcOrd="0" destOrd="0" parTransId="{93CAB63C-C36F-F143-B504-A3C202338D65}" sibTransId="{E2A41035-4864-AC4C-9D9A-015B107D21A3}"/>
    <dgm:cxn modelId="{A3483D0E-F037-4CF5-8EF6-FAE48C551DBF}" type="presOf" srcId="{FDD1C3EB-B00D-4AE9-8D88-D0D31091834C}" destId="{F8F60C3A-A584-4069-8E28-BB2A0EE35A34}" srcOrd="0" destOrd="0" presId="urn:microsoft.com/office/officeart/2005/8/layout/default"/>
    <dgm:cxn modelId="{2FBF5146-AB79-49FA-AF27-B6C1FE525D0F}" type="presOf" srcId="{CE8A5E55-4025-494D-94BB-E3F5727615F7}" destId="{891D0689-6BC2-4187-B2C7-00523E20FD87}" srcOrd="0" destOrd="1" presId="urn:microsoft.com/office/officeart/2005/8/layout/default"/>
    <dgm:cxn modelId="{706896AE-4BD1-4A18-805A-2EF5C9D9C08D}" srcId="{E07EFFF0-5C22-F544-994F-68B213825011}" destId="{CB5DE109-69C7-48D1-8494-885CD88DC07D}" srcOrd="0" destOrd="0" parTransId="{5BC334DF-A6FA-404C-9EF9-A6D6370F3E10}" sibTransId="{A2584B6B-4FF1-48C2-8B34-C40535EA3CAD}"/>
    <dgm:cxn modelId="{B83477A8-2C6F-E94F-A019-29CC6073DBF0}" type="presOf" srcId="{FCBD01FE-B6B0-473D-BD52-5D4CE2F49842}" destId="{D9C6C792-8438-4729-AA6C-377936AE4D66}" srcOrd="0" destOrd="0" presId="urn:microsoft.com/office/officeart/2005/8/layout/default"/>
    <dgm:cxn modelId="{92029557-5B75-A04A-AAE8-EEE5D92638DF}" type="presParOf" srcId="{B0DF2EFD-A973-486B-AB82-CDF9F7D0CFB3}" destId="{B0020AEA-9D65-614F-9F02-88939873A273}" srcOrd="0" destOrd="0" presId="urn:microsoft.com/office/officeart/2005/8/layout/default"/>
    <dgm:cxn modelId="{F8220D55-C7E5-8E4E-BBB1-705F8892F72F}" type="presParOf" srcId="{B0DF2EFD-A973-486B-AB82-CDF9F7D0CFB3}" destId="{05B639FD-6184-4E46-9F15-E2F40C07CD7B}" srcOrd="1" destOrd="0" presId="urn:microsoft.com/office/officeart/2005/8/layout/default"/>
    <dgm:cxn modelId="{562B13BD-69BB-7C4A-96C7-6425CFAD439F}" type="presParOf" srcId="{B0DF2EFD-A973-486B-AB82-CDF9F7D0CFB3}" destId="{D9C6C792-8438-4729-AA6C-377936AE4D66}" srcOrd="2" destOrd="0" presId="urn:microsoft.com/office/officeart/2005/8/layout/default"/>
    <dgm:cxn modelId="{F378EAF4-28B9-914E-A416-9CD44CAD012D}" type="presParOf" srcId="{B0DF2EFD-A973-486B-AB82-CDF9F7D0CFB3}" destId="{A8320C20-06AC-407D-BDC2-AD9C63686EAB}" srcOrd="3" destOrd="0" presId="urn:microsoft.com/office/officeart/2005/8/layout/default"/>
    <dgm:cxn modelId="{1C03F21B-3852-4135-9CEA-19EAE8CAE9B2}" type="presParOf" srcId="{B0DF2EFD-A973-486B-AB82-CDF9F7D0CFB3}" destId="{891D0689-6BC2-4187-B2C7-00523E20FD87}" srcOrd="4" destOrd="0" presId="urn:microsoft.com/office/officeart/2005/8/layout/default"/>
    <dgm:cxn modelId="{3CB9F0E3-20B7-41B7-9EDA-A8F6F7929306}" type="presParOf" srcId="{B0DF2EFD-A973-486B-AB82-CDF9F7D0CFB3}" destId="{1B33780F-F1D5-47CE-A410-536A380E5952}" srcOrd="5" destOrd="0" presId="urn:microsoft.com/office/officeart/2005/8/layout/default"/>
    <dgm:cxn modelId="{02C5CBC0-E0F6-4BBA-9EEB-CBE00ECD10BE}" type="presParOf" srcId="{B0DF2EFD-A973-486B-AB82-CDF9F7D0CFB3}" destId="{F8F60C3A-A584-4069-8E28-BB2A0EE35A3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85D451-3370-49B0-9A0D-17DAC5DE3556}" type="doc">
      <dgm:prSet loTypeId="urn:microsoft.com/office/officeart/2005/8/layout/default" loCatId="list" qsTypeId="urn:microsoft.com/office/officeart/2005/8/quickstyle/simple5" qsCatId="simple" csTypeId="urn:microsoft.com/office/officeart/2005/8/colors/accent2_1" csCatId="accent2" phldr="1"/>
      <dgm:spPr/>
      <dgm:t>
        <a:bodyPr/>
        <a:lstStyle/>
        <a:p>
          <a:endParaRPr lang="tr-TR"/>
        </a:p>
      </dgm:t>
    </dgm:pt>
    <dgm:pt modelId="{FCBD01FE-B6B0-473D-BD52-5D4CE2F49842}">
      <dgm:prSet phldrT="[Metin]" custT="1"/>
      <dgm:spPr/>
      <dgm:t>
        <a:bodyPr anchor="t"/>
        <a:lstStyle/>
        <a:p>
          <a:pPr algn="l"/>
          <a:r>
            <a:rPr lang="tr-TR" sz="1400" b="1" dirty="0" smtClean="0"/>
            <a:t>Proje Ortakları</a:t>
          </a:r>
          <a:endParaRPr lang="tr-TR" sz="1400" dirty="0"/>
        </a:p>
      </dgm:t>
    </dgm:pt>
    <dgm:pt modelId="{97E0CE2C-E99D-46B5-8959-8C608B91BADA}" type="parTrans" cxnId="{FCF7FB76-BF20-41D7-BA92-442A2A0A36AC}">
      <dgm:prSet/>
      <dgm:spPr/>
      <dgm:t>
        <a:bodyPr/>
        <a:lstStyle/>
        <a:p>
          <a:endParaRPr lang="tr-TR" sz="1400"/>
        </a:p>
      </dgm:t>
    </dgm:pt>
    <dgm:pt modelId="{B4DA49C3-7C99-44AB-972B-30FDEA285F28}" type="sibTrans" cxnId="{FCF7FB76-BF20-41D7-BA92-442A2A0A36AC}">
      <dgm:prSet/>
      <dgm:spPr/>
      <dgm:t>
        <a:bodyPr/>
        <a:lstStyle/>
        <a:p>
          <a:endParaRPr lang="tr-TR" sz="1400"/>
        </a:p>
      </dgm:t>
    </dgm:pt>
    <dgm:pt modelId="{E07EFFF0-5C22-F544-994F-68B213825011}">
      <dgm:prSet custT="1"/>
      <dgm:spPr/>
      <dgm:t>
        <a:bodyPr anchor="t"/>
        <a:lstStyle/>
        <a:p>
          <a:pPr algn="l"/>
          <a:r>
            <a:rPr lang="tr-TR" sz="1400" b="1" dirty="0" smtClean="0"/>
            <a:t>Kapsamı</a:t>
          </a:r>
          <a:endParaRPr lang="tr-TR" sz="1400" dirty="0"/>
        </a:p>
      </dgm:t>
    </dgm:pt>
    <dgm:pt modelId="{E2A41035-4864-AC4C-9D9A-015B107D21A3}" type="sibTrans" cxnId="{7048786D-42B9-9B4B-968E-08BC339CFE91}">
      <dgm:prSet/>
      <dgm:spPr/>
      <dgm:t>
        <a:bodyPr/>
        <a:lstStyle/>
        <a:p>
          <a:endParaRPr lang="tr-TR" sz="1400"/>
        </a:p>
      </dgm:t>
    </dgm:pt>
    <dgm:pt modelId="{93CAB63C-C36F-F143-B504-A3C202338D65}" type="parTrans" cxnId="{7048786D-42B9-9B4B-968E-08BC339CFE91}">
      <dgm:prSet/>
      <dgm:spPr/>
      <dgm:t>
        <a:bodyPr/>
        <a:lstStyle/>
        <a:p>
          <a:endParaRPr lang="tr-TR" sz="1400"/>
        </a:p>
      </dgm:t>
    </dgm:pt>
    <dgm:pt modelId="{8ADB8646-6F47-4D59-BAE1-5785FC2B9973}">
      <dgm:prSet custT="1"/>
      <dgm:spPr/>
      <dgm:t>
        <a:bodyPr anchor="t"/>
        <a:lstStyle/>
        <a:p>
          <a:pPr algn="l"/>
          <a:r>
            <a:rPr lang="tr-TR" sz="1400" b="1" dirty="0" smtClean="0"/>
            <a:t>Proje Faaliyetler</a:t>
          </a:r>
          <a:r>
            <a:rPr lang="tr-TR" sz="1400" dirty="0" smtClean="0"/>
            <a:t>i</a:t>
          </a:r>
        </a:p>
      </dgm:t>
    </dgm:pt>
    <dgm:pt modelId="{416DD493-3BB1-4FAF-99B5-57024C322C38}" type="parTrans" cxnId="{A6661E8D-0D3F-49E4-BCF7-FB0EE6186569}">
      <dgm:prSet/>
      <dgm:spPr/>
      <dgm:t>
        <a:bodyPr/>
        <a:lstStyle/>
        <a:p>
          <a:endParaRPr lang="tr-TR" sz="1400"/>
        </a:p>
      </dgm:t>
    </dgm:pt>
    <dgm:pt modelId="{9DC9CD96-A37A-4CF8-9E78-EEF96AC78C2E}" type="sibTrans" cxnId="{A6661E8D-0D3F-49E4-BCF7-FB0EE6186569}">
      <dgm:prSet/>
      <dgm:spPr/>
      <dgm:t>
        <a:bodyPr/>
        <a:lstStyle/>
        <a:p>
          <a:endParaRPr lang="tr-TR" sz="1400"/>
        </a:p>
      </dgm:t>
    </dgm:pt>
    <dgm:pt modelId="{19638D97-3691-4966-B1ED-3AEBB0BBBE6E}">
      <dgm:prSet custT="1"/>
      <dgm:spPr/>
      <dgm:t>
        <a:bodyPr anchor="t"/>
        <a:lstStyle/>
        <a:p>
          <a:pPr algn="l"/>
          <a:r>
            <a:rPr lang="tr-TR" sz="1400" dirty="0" err="1" smtClean="0"/>
            <a:t>TeachUP</a:t>
          </a:r>
          <a:r>
            <a:rPr lang="tr-TR" sz="1400" dirty="0" smtClean="0"/>
            <a:t> (Teacher </a:t>
          </a:r>
          <a:r>
            <a:rPr lang="tr-TR" sz="1400" dirty="0" err="1" smtClean="0"/>
            <a:t>UPskilling</a:t>
          </a:r>
          <a:r>
            <a:rPr lang="tr-TR" sz="1400" dirty="0" smtClean="0"/>
            <a:t> – Öğretmen Becerilerini Geliştirme) Projesi, Erasmus + programı ile finanse edilen, Avrupa Okul Ağı Koordinatörlüğünde yürütülen ve 10 Avrupa Ülkesi (Eğitim Bakanlıkları dahil 17 kurum) katıldığı bir politika deneme AR-GE projesidir. </a:t>
          </a:r>
          <a:endParaRPr lang="tr-TR" sz="1400" dirty="0"/>
        </a:p>
      </dgm:t>
    </dgm:pt>
    <dgm:pt modelId="{671F8F6A-4D54-4958-BA89-C09C54F729A9}" type="parTrans" cxnId="{4899488F-2B5C-4014-8B82-F482AB1765D3}">
      <dgm:prSet/>
      <dgm:spPr/>
      <dgm:t>
        <a:bodyPr/>
        <a:lstStyle/>
        <a:p>
          <a:endParaRPr lang="tr-TR" sz="1400"/>
        </a:p>
      </dgm:t>
    </dgm:pt>
    <dgm:pt modelId="{C403CD45-C536-481B-B357-BBB1B78B147F}" type="sibTrans" cxnId="{4899488F-2B5C-4014-8B82-F482AB1765D3}">
      <dgm:prSet/>
      <dgm:spPr/>
      <dgm:t>
        <a:bodyPr/>
        <a:lstStyle/>
        <a:p>
          <a:endParaRPr lang="tr-TR" sz="1400"/>
        </a:p>
      </dgm:t>
    </dgm:pt>
    <dgm:pt modelId="{5B20DC59-A1E1-4B8D-AF4D-90D3B7903666}">
      <dgm:prSet phldrT="[Metin]" custT="1"/>
      <dgm:spPr/>
      <dgm:t>
        <a:bodyPr anchor="t"/>
        <a:lstStyle/>
        <a:p>
          <a:pPr algn="l"/>
          <a:r>
            <a:rPr lang="tr-TR" sz="1400" dirty="0" smtClean="0"/>
            <a:t>Avrupa Okul Ağı Akademisi</a:t>
          </a:r>
          <a:endParaRPr lang="tr-TR" sz="1400" dirty="0"/>
        </a:p>
      </dgm:t>
    </dgm:pt>
    <dgm:pt modelId="{58607008-3D59-46B2-A3C2-D8C005C31159}" type="parTrans" cxnId="{995E7E64-8246-4E95-A8B8-DFD25BABD0C7}">
      <dgm:prSet/>
      <dgm:spPr/>
      <dgm:t>
        <a:bodyPr/>
        <a:lstStyle/>
        <a:p>
          <a:endParaRPr lang="tr-TR" sz="1400"/>
        </a:p>
      </dgm:t>
    </dgm:pt>
    <dgm:pt modelId="{90FC4267-D20A-4731-AC3C-108D90DE9E99}" type="sibTrans" cxnId="{995E7E64-8246-4E95-A8B8-DFD25BABD0C7}">
      <dgm:prSet/>
      <dgm:spPr/>
      <dgm:t>
        <a:bodyPr/>
        <a:lstStyle/>
        <a:p>
          <a:endParaRPr lang="tr-TR" sz="1400"/>
        </a:p>
      </dgm:t>
    </dgm:pt>
    <dgm:pt modelId="{A584F2DA-0439-486B-9FFE-D9BCAD3CD815}">
      <dgm:prSet custT="1"/>
      <dgm:spPr/>
      <dgm:t>
        <a:bodyPr anchor="t"/>
        <a:lstStyle/>
        <a:p>
          <a:pPr algn="l"/>
          <a:r>
            <a:rPr lang="tr-TR" sz="1400" b="1" dirty="0" smtClean="0"/>
            <a:t>Projenin Genel Amacı</a:t>
          </a:r>
          <a:endParaRPr lang="tr-TR" sz="1400" dirty="0"/>
        </a:p>
      </dgm:t>
    </dgm:pt>
    <dgm:pt modelId="{61FFDBB8-2CBF-4A96-9E2D-A4F395C9FA8A}" type="parTrans" cxnId="{37CE8129-13CF-4675-8B30-CF986AD15018}">
      <dgm:prSet/>
      <dgm:spPr/>
      <dgm:t>
        <a:bodyPr/>
        <a:lstStyle/>
        <a:p>
          <a:endParaRPr lang="tr-TR"/>
        </a:p>
      </dgm:t>
    </dgm:pt>
    <dgm:pt modelId="{0D27D951-4EC1-4B11-97BC-DB017B6C1835}" type="sibTrans" cxnId="{37CE8129-13CF-4675-8B30-CF986AD15018}">
      <dgm:prSet/>
      <dgm:spPr/>
      <dgm:t>
        <a:bodyPr/>
        <a:lstStyle/>
        <a:p>
          <a:endParaRPr lang="tr-TR"/>
        </a:p>
      </dgm:t>
    </dgm:pt>
    <dgm:pt modelId="{71B71190-4080-4F7E-B94D-E7C9A626E7B7}">
      <dgm:prSet custT="1"/>
      <dgm:spPr/>
      <dgm:t>
        <a:bodyPr anchor="t"/>
        <a:lstStyle/>
        <a:p>
          <a:r>
            <a:rPr lang="tr-TR" sz="1400" dirty="0" smtClean="0"/>
            <a:t>Çağın gereksinimlerine uygun olarak hazırlanacak olan çevrim içi eğitimler kanalı ile öğretmenlerin ve öğretmen adaylarının yeterliklerinin artırılması</a:t>
          </a:r>
        </a:p>
      </dgm:t>
    </dgm:pt>
    <dgm:pt modelId="{AA3EC73B-330F-4FA7-9287-94BB69111919}" type="parTrans" cxnId="{3491D1AB-7D13-44E2-89C2-01595EB16E7B}">
      <dgm:prSet/>
      <dgm:spPr/>
      <dgm:t>
        <a:bodyPr/>
        <a:lstStyle/>
        <a:p>
          <a:endParaRPr lang="tr-TR"/>
        </a:p>
      </dgm:t>
    </dgm:pt>
    <dgm:pt modelId="{54484638-86EA-461C-B503-038F601375F6}" type="sibTrans" cxnId="{3491D1AB-7D13-44E2-89C2-01595EB16E7B}">
      <dgm:prSet/>
      <dgm:spPr/>
      <dgm:t>
        <a:bodyPr/>
        <a:lstStyle/>
        <a:p>
          <a:endParaRPr lang="tr-TR"/>
        </a:p>
      </dgm:t>
    </dgm:pt>
    <dgm:pt modelId="{772EE67F-64A0-4360-A384-F26E5839E7D4}">
      <dgm:prSet custT="1"/>
      <dgm:spPr/>
      <dgm:t>
        <a:bodyPr/>
        <a:lstStyle/>
        <a:p>
          <a:r>
            <a:rPr lang="tr-TR" sz="1400" dirty="0" smtClean="0"/>
            <a:t>Online kurs geliştirmeye destek</a:t>
          </a:r>
          <a:endParaRPr lang="tr-TR" sz="1400" dirty="0"/>
        </a:p>
      </dgm:t>
    </dgm:pt>
    <dgm:pt modelId="{96915CB4-0320-46BE-86F1-0438FA177F74}" type="parTrans" cxnId="{0E2A71A6-B09D-411A-AC8B-A397B3F7E8DE}">
      <dgm:prSet/>
      <dgm:spPr/>
      <dgm:t>
        <a:bodyPr/>
        <a:lstStyle/>
        <a:p>
          <a:endParaRPr lang="tr-TR"/>
        </a:p>
      </dgm:t>
    </dgm:pt>
    <dgm:pt modelId="{9FC1126B-865E-49D1-AE16-B9175A12814F}" type="sibTrans" cxnId="{0E2A71A6-B09D-411A-AC8B-A397B3F7E8DE}">
      <dgm:prSet/>
      <dgm:spPr/>
      <dgm:t>
        <a:bodyPr/>
        <a:lstStyle/>
        <a:p>
          <a:endParaRPr lang="tr-TR"/>
        </a:p>
      </dgm:t>
    </dgm:pt>
    <dgm:pt modelId="{78F054ED-CFBE-4C02-BBE2-18A235FAC1BC}">
      <dgm:prSet custT="1"/>
      <dgm:spPr/>
      <dgm:t>
        <a:bodyPr/>
        <a:lstStyle/>
        <a:p>
          <a:r>
            <a:rPr lang="tr-TR" sz="1400" dirty="0" smtClean="0"/>
            <a:t>Örneklem belirleme</a:t>
          </a:r>
          <a:endParaRPr lang="tr-TR" sz="1400" dirty="0"/>
        </a:p>
      </dgm:t>
    </dgm:pt>
    <dgm:pt modelId="{EB3B60C4-93A1-4808-8366-1A70BAE79B1E}" type="parTrans" cxnId="{E7B4D340-D384-4812-BDDA-692878A28FC8}">
      <dgm:prSet/>
      <dgm:spPr/>
      <dgm:t>
        <a:bodyPr/>
        <a:lstStyle/>
        <a:p>
          <a:endParaRPr lang="tr-TR"/>
        </a:p>
      </dgm:t>
    </dgm:pt>
    <dgm:pt modelId="{E4E5BCA8-4ABD-4562-953A-012DB034B8E5}" type="sibTrans" cxnId="{E7B4D340-D384-4812-BDDA-692878A28FC8}">
      <dgm:prSet/>
      <dgm:spPr/>
      <dgm:t>
        <a:bodyPr/>
        <a:lstStyle/>
        <a:p>
          <a:endParaRPr lang="tr-TR"/>
        </a:p>
      </dgm:t>
    </dgm:pt>
    <dgm:pt modelId="{88FF2CDB-0CF9-4080-BEE2-CF9721626A59}">
      <dgm:prSet custT="1"/>
      <dgm:spPr/>
      <dgm:t>
        <a:bodyPr/>
        <a:lstStyle/>
        <a:p>
          <a:pPr algn="l"/>
          <a:r>
            <a:rPr lang="tr-TR" sz="1400" dirty="0" smtClean="0"/>
            <a:t>Ulusal diyalog laboratuvarları</a:t>
          </a:r>
        </a:p>
      </dgm:t>
    </dgm:pt>
    <dgm:pt modelId="{C8A5F9A3-8A32-4FC9-85E9-FA26B2C78F97}" type="parTrans" cxnId="{2B7C398E-ED8B-4730-8BA6-5246D6D43E84}">
      <dgm:prSet/>
      <dgm:spPr/>
      <dgm:t>
        <a:bodyPr/>
        <a:lstStyle/>
        <a:p>
          <a:endParaRPr lang="tr-TR"/>
        </a:p>
      </dgm:t>
    </dgm:pt>
    <dgm:pt modelId="{449F2CEC-6BDA-4728-98C7-2AEF7AFF7C84}" type="sibTrans" cxnId="{2B7C398E-ED8B-4730-8BA6-5246D6D43E84}">
      <dgm:prSet/>
      <dgm:spPr/>
      <dgm:t>
        <a:bodyPr/>
        <a:lstStyle/>
        <a:p>
          <a:endParaRPr lang="tr-TR"/>
        </a:p>
      </dgm:t>
    </dgm:pt>
    <dgm:pt modelId="{B86EBD2F-6364-4829-A668-C3E659EBA3DF}">
      <dgm:prSet custT="1"/>
      <dgm:spPr/>
      <dgm:t>
        <a:bodyPr/>
        <a:lstStyle/>
        <a:p>
          <a:r>
            <a:rPr lang="tr-TR" sz="1400" dirty="0" smtClean="0"/>
            <a:t>Yenilikçi öğretim tasarımı</a:t>
          </a:r>
          <a:endParaRPr lang="tr-TR" sz="1400" dirty="0"/>
        </a:p>
      </dgm:t>
    </dgm:pt>
    <dgm:pt modelId="{347AEBFE-6CA1-4471-8FA1-347E46E3404F}" type="parTrans" cxnId="{C670B582-0263-4A95-87F4-F897496C257C}">
      <dgm:prSet/>
      <dgm:spPr/>
      <dgm:t>
        <a:bodyPr/>
        <a:lstStyle/>
        <a:p>
          <a:endParaRPr lang="tr-TR"/>
        </a:p>
      </dgm:t>
    </dgm:pt>
    <dgm:pt modelId="{C602B9B0-6A88-49F5-820B-220071C17EE8}" type="sibTrans" cxnId="{C670B582-0263-4A95-87F4-F897496C257C}">
      <dgm:prSet/>
      <dgm:spPr/>
      <dgm:t>
        <a:bodyPr/>
        <a:lstStyle/>
        <a:p>
          <a:endParaRPr lang="tr-TR"/>
        </a:p>
      </dgm:t>
    </dgm:pt>
    <dgm:pt modelId="{4CACC01F-976F-4194-BA57-F6C42F5CDF82}">
      <dgm:prSet custT="1"/>
      <dgm:spPr/>
      <dgm:t>
        <a:bodyPr/>
        <a:lstStyle/>
        <a:p>
          <a:r>
            <a:rPr lang="tr-TR" sz="1400" dirty="0" smtClean="0"/>
            <a:t>Yenilikçi kurs ve materyaller</a:t>
          </a:r>
          <a:endParaRPr lang="tr-TR" sz="1400" dirty="0"/>
        </a:p>
      </dgm:t>
    </dgm:pt>
    <dgm:pt modelId="{752355A1-CCA8-4181-8FBA-0FA412E21725}" type="parTrans" cxnId="{2C6B0C0F-8745-4B99-8347-1879A9FE21D0}">
      <dgm:prSet/>
      <dgm:spPr/>
      <dgm:t>
        <a:bodyPr/>
        <a:lstStyle/>
        <a:p>
          <a:endParaRPr lang="tr-TR"/>
        </a:p>
      </dgm:t>
    </dgm:pt>
    <dgm:pt modelId="{189C7660-2704-4B9E-8431-01EDC4107F76}" type="sibTrans" cxnId="{2C6B0C0F-8745-4B99-8347-1879A9FE21D0}">
      <dgm:prSet/>
      <dgm:spPr/>
      <dgm:t>
        <a:bodyPr/>
        <a:lstStyle/>
        <a:p>
          <a:endParaRPr lang="tr-TR"/>
        </a:p>
      </dgm:t>
    </dgm:pt>
    <dgm:pt modelId="{EC234363-16D4-4EB2-92CD-7E0101B62DF3}">
      <dgm:prSet phldrT="[Metin]" custT="1"/>
      <dgm:spPr/>
      <dgm:t>
        <a:bodyPr/>
        <a:lstStyle/>
        <a:p>
          <a:r>
            <a:rPr lang="tr-TR" sz="1400" b="1" dirty="0" smtClean="0"/>
            <a:t>Proje Süresi</a:t>
          </a:r>
          <a:endParaRPr lang="tr-TR" sz="1400" b="1" dirty="0"/>
        </a:p>
      </dgm:t>
    </dgm:pt>
    <dgm:pt modelId="{76E12794-2D55-4D55-9A8C-27CF57DEEBCE}" type="sibTrans" cxnId="{341B94ED-D23E-4944-88CE-B8F67E273A1A}">
      <dgm:prSet/>
      <dgm:spPr/>
      <dgm:t>
        <a:bodyPr/>
        <a:lstStyle/>
        <a:p>
          <a:endParaRPr lang="tr-TR" sz="1400"/>
        </a:p>
      </dgm:t>
    </dgm:pt>
    <dgm:pt modelId="{C786DFB0-43F8-427D-A545-BD4D2403356C}" type="parTrans" cxnId="{341B94ED-D23E-4944-88CE-B8F67E273A1A}">
      <dgm:prSet/>
      <dgm:spPr/>
      <dgm:t>
        <a:bodyPr/>
        <a:lstStyle/>
        <a:p>
          <a:endParaRPr lang="tr-TR" sz="1400"/>
        </a:p>
      </dgm:t>
    </dgm:pt>
    <dgm:pt modelId="{C6946391-B255-4802-9A8C-AE12E06BD60C}">
      <dgm:prSet phldrT="[Metin]" custT="1"/>
      <dgm:spPr/>
      <dgm:t>
        <a:bodyPr/>
        <a:lstStyle/>
        <a:p>
          <a:r>
            <a:rPr lang="tr-TR" sz="1400" dirty="0" smtClean="0"/>
            <a:t>Şubat 2017- Şubat 2020 (3 yıl)</a:t>
          </a:r>
          <a:endParaRPr lang="tr-TR" sz="1400" b="1" dirty="0"/>
        </a:p>
      </dgm:t>
    </dgm:pt>
    <dgm:pt modelId="{E62BE501-8F27-42AF-BC73-CA94248B68F0}" type="sibTrans" cxnId="{772FDCF6-D3A3-4CB8-A084-5B1A69364773}">
      <dgm:prSet/>
      <dgm:spPr/>
      <dgm:t>
        <a:bodyPr/>
        <a:lstStyle/>
        <a:p>
          <a:endParaRPr lang="tr-TR" sz="1400"/>
        </a:p>
      </dgm:t>
    </dgm:pt>
    <dgm:pt modelId="{B2E4B65B-D241-4622-A92F-38DF2F0B3381}" type="parTrans" cxnId="{772FDCF6-D3A3-4CB8-A084-5B1A69364773}">
      <dgm:prSet/>
      <dgm:spPr/>
      <dgm:t>
        <a:bodyPr/>
        <a:lstStyle/>
        <a:p>
          <a:endParaRPr lang="tr-TR" sz="1400"/>
        </a:p>
      </dgm:t>
    </dgm:pt>
    <dgm:pt modelId="{2302D0D6-56D5-4880-A4DA-556B788A8A9A}">
      <dgm:prSet phldrT="[Metin]" custT="1"/>
      <dgm:spPr/>
      <dgm:t>
        <a:bodyPr anchor="t"/>
        <a:lstStyle/>
        <a:p>
          <a:pPr algn="l"/>
          <a:r>
            <a:rPr lang="tr-TR" sz="1400" dirty="0" smtClean="0"/>
            <a:t>Avrupa Komisyonu Eğitim Görsel-İşitsel ve Kültür Yürütme Ajansı (EACEA)</a:t>
          </a:r>
          <a:endParaRPr lang="tr-TR" sz="1400" dirty="0"/>
        </a:p>
      </dgm:t>
    </dgm:pt>
    <dgm:pt modelId="{2F4B87CD-C3ED-45C5-A399-726576D8C95C}" type="parTrans" cxnId="{CD122F16-1751-40F8-B04B-76F514F06AE7}">
      <dgm:prSet/>
      <dgm:spPr/>
      <dgm:t>
        <a:bodyPr/>
        <a:lstStyle/>
        <a:p>
          <a:endParaRPr lang="tr-TR"/>
        </a:p>
      </dgm:t>
    </dgm:pt>
    <dgm:pt modelId="{307876F2-16D5-48BB-8FAE-7CBD71F615F5}" type="sibTrans" cxnId="{CD122F16-1751-40F8-B04B-76F514F06AE7}">
      <dgm:prSet/>
      <dgm:spPr/>
      <dgm:t>
        <a:bodyPr/>
        <a:lstStyle/>
        <a:p>
          <a:endParaRPr lang="tr-TR"/>
        </a:p>
      </dgm:t>
    </dgm:pt>
    <dgm:pt modelId="{F8F1D04E-FE13-46D5-A268-0E4FCD88FA20}">
      <dgm:prSet phldrT="[Metin]" custT="1"/>
      <dgm:spPr/>
      <dgm:t>
        <a:bodyPr anchor="t"/>
        <a:lstStyle/>
        <a:p>
          <a:pPr algn="l"/>
          <a:r>
            <a:rPr lang="tr-TR" sz="1400" dirty="0" smtClean="0"/>
            <a:t>10 Avrupa Ülkesi (Eğitim Bakanlıkları,  dahil 17 kurum)</a:t>
          </a:r>
          <a:endParaRPr lang="tr-TR" sz="1400" dirty="0"/>
        </a:p>
      </dgm:t>
    </dgm:pt>
    <dgm:pt modelId="{3CC56CAE-84D4-4FE4-A30F-1CBE833033A9}" type="parTrans" cxnId="{E7AFB429-C9AC-445C-9CDF-6BB0F0AC26F3}">
      <dgm:prSet/>
      <dgm:spPr/>
      <dgm:t>
        <a:bodyPr/>
        <a:lstStyle/>
        <a:p>
          <a:endParaRPr lang="tr-TR"/>
        </a:p>
      </dgm:t>
    </dgm:pt>
    <dgm:pt modelId="{4A2A977D-1383-493C-8B5A-037C9F0909D4}" type="sibTrans" cxnId="{E7AFB429-C9AC-445C-9CDF-6BB0F0AC26F3}">
      <dgm:prSet/>
      <dgm:spPr/>
      <dgm:t>
        <a:bodyPr/>
        <a:lstStyle/>
        <a:p>
          <a:endParaRPr lang="tr-TR"/>
        </a:p>
      </dgm:t>
    </dgm:pt>
    <dgm:pt modelId="{B0DF2EFD-A973-486B-AB82-CDF9F7D0CFB3}" type="pres">
      <dgm:prSet presAssocID="{8C85D451-3370-49B0-9A0D-17DAC5DE3556}" presName="diagram" presStyleCnt="0">
        <dgm:presLayoutVars>
          <dgm:dir/>
          <dgm:resizeHandles val="exact"/>
        </dgm:presLayoutVars>
      </dgm:prSet>
      <dgm:spPr/>
      <dgm:t>
        <a:bodyPr/>
        <a:lstStyle/>
        <a:p>
          <a:endParaRPr lang="tr-TR"/>
        </a:p>
      </dgm:t>
    </dgm:pt>
    <dgm:pt modelId="{B0020AEA-9D65-614F-9F02-88939873A273}" type="pres">
      <dgm:prSet presAssocID="{E07EFFF0-5C22-F544-994F-68B213825011}" presName="node" presStyleLbl="node1" presStyleIdx="0" presStyleCnt="5" custScaleX="118913">
        <dgm:presLayoutVars>
          <dgm:bulletEnabled val="1"/>
        </dgm:presLayoutVars>
      </dgm:prSet>
      <dgm:spPr/>
      <dgm:t>
        <a:bodyPr/>
        <a:lstStyle/>
        <a:p>
          <a:endParaRPr lang="tr-TR"/>
        </a:p>
      </dgm:t>
    </dgm:pt>
    <dgm:pt modelId="{05B639FD-6184-4E46-9F15-E2F40C07CD7B}" type="pres">
      <dgm:prSet presAssocID="{E2A41035-4864-AC4C-9D9A-015B107D21A3}" presName="sibTrans" presStyleCnt="0"/>
      <dgm:spPr/>
      <dgm:t>
        <a:bodyPr/>
        <a:lstStyle/>
        <a:p>
          <a:endParaRPr lang="tr-TR"/>
        </a:p>
      </dgm:t>
    </dgm:pt>
    <dgm:pt modelId="{E28C9CA3-E562-42C6-B393-CFC5223FC912}" type="pres">
      <dgm:prSet presAssocID="{A584F2DA-0439-486B-9FFE-D9BCAD3CD815}" presName="node" presStyleLbl="node1" presStyleIdx="1" presStyleCnt="5" custScaleX="121983">
        <dgm:presLayoutVars>
          <dgm:bulletEnabled val="1"/>
        </dgm:presLayoutVars>
      </dgm:prSet>
      <dgm:spPr/>
      <dgm:t>
        <a:bodyPr/>
        <a:lstStyle/>
        <a:p>
          <a:endParaRPr lang="tr-TR"/>
        </a:p>
      </dgm:t>
    </dgm:pt>
    <dgm:pt modelId="{16FFCB81-ED22-45C1-89EB-E388A14987D4}" type="pres">
      <dgm:prSet presAssocID="{0D27D951-4EC1-4B11-97BC-DB017B6C1835}" presName="sibTrans" presStyleCnt="0"/>
      <dgm:spPr/>
    </dgm:pt>
    <dgm:pt modelId="{D9C6C792-8438-4729-AA6C-377936AE4D66}" type="pres">
      <dgm:prSet presAssocID="{FCBD01FE-B6B0-473D-BD52-5D4CE2F49842}" presName="node" presStyleLbl="node1" presStyleIdx="2" presStyleCnt="5" custScaleX="136462">
        <dgm:presLayoutVars>
          <dgm:bulletEnabled val="1"/>
        </dgm:presLayoutVars>
      </dgm:prSet>
      <dgm:spPr/>
      <dgm:t>
        <a:bodyPr/>
        <a:lstStyle/>
        <a:p>
          <a:endParaRPr lang="tr-TR"/>
        </a:p>
      </dgm:t>
    </dgm:pt>
    <dgm:pt modelId="{A8320C20-06AC-407D-BDC2-AD9C63686EAB}" type="pres">
      <dgm:prSet presAssocID="{B4DA49C3-7C99-44AB-972B-30FDEA285F28}" presName="sibTrans" presStyleCnt="0"/>
      <dgm:spPr/>
      <dgm:t>
        <a:bodyPr/>
        <a:lstStyle/>
        <a:p>
          <a:endParaRPr lang="tr-TR"/>
        </a:p>
      </dgm:t>
    </dgm:pt>
    <dgm:pt modelId="{45F36761-80C0-467C-8EB7-5C94E6A77905}" type="pres">
      <dgm:prSet presAssocID="{EC234363-16D4-4EB2-92CD-7E0101B62DF3}" presName="node" presStyleLbl="node1" presStyleIdx="3" presStyleCnt="5" custScaleX="136462">
        <dgm:presLayoutVars>
          <dgm:bulletEnabled val="1"/>
        </dgm:presLayoutVars>
      </dgm:prSet>
      <dgm:spPr/>
      <dgm:t>
        <a:bodyPr/>
        <a:lstStyle/>
        <a:p>
          <a:endParaRPr lang="tr-TR"/>
        </a:p>
      </dgm:t>
    </dgm:pt>
    <dgm:pt modelId="{BB2E0CE1-18F2-7343-81DF-0DD2E27E3602}" type="pres">
      <dgm:prSet presAssocID="{76E12794-2D55-4D55-9A8C-27CF57DEEBCE}" presName="sibTrans" presStyleCnt="0"/>
      <dgm:spPr/>
      <dgm:t>
        <a:bodyPr/>
        <a:lstStyle/>
        <a:p>
          <a:endParaRPr lang="tr-TR"/>
        </a:p>
      </dgm:t>
    </dgm:pt>
    <dgm:pt modelId="{8413973D-2D62-470E-AE82-FA421830E272}" type="pres">
      <dgm:prSet presAssocID="{8ADB8646-6F47-4D59-BAE1-5785FC2B9973}" presName="node" presStyleLbl="node1" presStyleIdx="4" presStyleCnt="5" custScaleX="136462">
        <dgm:presLayoutVars>
          <dgm:bulletEnabled val="1"/>
        </dgm:presLayoutVars>
      </dgm:prSet>
      <dgm:spPr/>
      <dgm:t>
        <a:bodyPr/>
        <a:lstStyle/>
        <a:p>
          <a:endParaRPr lang="tr-TR"/>
        </a:p>
      </dgm:t>
    </dgm:pt>
  </dgm:ptLst>
  <dgm:cxnLst>
    <dgm:cxn modelId="{E7B4D340-D384-4812-BDDA-692878A28FC8}" srcId="{8ADB8646-6F47-4D59-BAE1-5785FC2B9973}" destId="{78F054ED-CFBE-4C02-BBE2-18A235FAC1BC}" srcOrd="2" destOrd="0" parTransId="{EB3B60C4-93A1-4808-8366-1A70BAE79B1E}" sibTransId="{E4E5BCA8-4ABD-4562-953A-012DB034B8E5}"/>
    <dgm:cxn modelId="{CD122F16-1751-40F8-B04B-76F514F06AE7}" srcId="{FCBD01FE-B6B0-473D-BD52-5D4CE2F49842}" destId="{2302D0D6-56D5-4880-A4DA-556B788A8A9A}" srcOrd="1" destOrd="0" parTransId="{2F4B87CD-C3ED-45C5-A399-726576D8C95C}" sibTransId="{307876F2-16D5-48BB-8FAE-7CBD71F615F5}"/>
    <dgm:cxn modelId="{17F406A4-7DB0-264C-9A2A-D315DE09F9FA}" type="presOf" srcId="{E07EFFF0-5C22-F544-994F-68B213825011}" destId="{B0020AEA-9D65-614F-9F02-88939873A273}" srcOrd="0" destOrd="0" presId="urn:microsoft.com/office/officeart/2005/8/layout/default"/>
    <dgm:cxn modelId="{A6661E8D-0D3F-49E4-BCF7-FB0EE6186569}" srcId="{8C85D451-3370-49B0-9A0D-17DAC5DE3556}" destId="{8ADB8646-6F47-4D59-BAE1-5785FC2B9973}" srcOrd="4" destOrd="0" parTransId="{416DD493-3BB1-4FAF-99B5-57024C322C38}" sibTransId="{9DC9CD96-A37A-4CF8-9E78-EEF96AC78C2E}"/>
    <dgm:cxn modelId="{7F976E1E-BC46-4ACF-92E7-61628CC0B0A5}" type="presOf" srcId="{772EE67F-64A0-4360-A384-F26E5839E7D4}" destId="{8413973D-2D62-470E-AE82-FA421830E272}" srcOrd="0" destOrd="2" presId="urn:microsoft.com/office/officeart/2005/8/layout/default"/>
    <dgm:cxn modelId="{1A8D2956-9B98-4010-9BE2-6D25FF8BE103}" type="presOf" srcId="{A584F2DA-0439-486B-9FFE-D9BCAD3CD815}" destId="{E28C9CA3-E562-42C6-B393-CFC5223FC912}" srcOrd="0" destOrd="0" presId="urn:microsoft.com/office/officeart/2005/8/layout/default"/>
    <dgm:cxn modelId="{55BB4FDD-093C-F946-8153-101B90992218}" type="presOf" srcId="{FCBD01FE-B6B0-473D-BD52-5D4CE2F49842}" destId="{D9C6C792-8438-4729-AA6C-377936AE4D66}" srcOrd="0" destOrd="0" presId="urn:microsoft.com/office/officeart/2005/8/layout/default"/>
    <dgm:cxn modelId="{87765644-AC90-4948-8D29-C8F8C33BD9B9}" type="presOf" srcId="{B86EBD2F-6364-4829-A668-C3E659EBA3DF}" destId="{8413973D-2D62-470E-AE82-FA421830E272}" srcOrd="0" destOrd="4" presId="urn:microsoft.com/office/officeart/2005/8/layout/default"/>
    <dgm:cxn modelId="{37CE8129-13CF-4675-8B30-CF986AD15018}" srcId="{8C85D451-3370-49B0-9A0D-17DAC5DE3556}" destId="{A584F2DA-0439-486B-9FFE-D9BCAD3CD815}" srcOrd="1" destOrd="0" parTransId="{61FFDBB8-2CBF-4A96-9E2D-A4F395C9FA8A}" sibTransId="{0D27D951-4EC1-4B11-97BC-DB017B6C1835}"/>
    <dgm:cxn modelId="{938160C3-1135-BB4F-97AF-955FC6BFE032}" type="presOf" srcId="{8C85D451-3370-49B0-9A0D-17DAC5DE3556}" destId="{B0DF2EFD-A973-486B-AB82-CDF9F7D0CFB3}" srcOrd="0" destOrd="0" presId="urn:microsoft.com/office/officeart/2005/8/layout/default"/>
    <dgm:cxn modelId="{7576BC49-2A11-4078-B728-F8EDA458A97E}" type="presOf" srcId="{88FF2CDB-0CF9-4080-BEE2-CF9721626A59}" destId="{8413973D-2D62-470E-AE82-FA421830E272}" srcOrd="0" destOrd="1" presId="urn:microsoft.com/office/officeart/2005/8/layout/default"/>
    <dgm:cxn modelId="{388B3230-74CB-4818-AA08-E063E844D927}" type="presOf" srcId="{78F054ED-CFBE-4C02-BBE2-18A235FAC1BC}" destId="{8413973D-2D62-470E-AE82-FA421830E272}" srcOrd="0" destOrd="3" presId="urn:microsoft.com/office/officeart/2005/8/layout/default"/>
    <dgm:cxn modelId="{ADF19AC7-C1A9-49FA-B57D-D93DB97DFE57}" type="presOf" srcId="{C6946391-B255-4802-9A8C-AE12E06BD60C}" destId="{45F36761-80C0-467C-8EB7-5C94E6A77905}" srcOrd="0" destOrd="1" presId="urn:microsoft.com/office/officeart/2005/8/layout/default"/>
    <dgm:cxn modelId="{3491D1AB-7D13-44E2-89C2-01595EB16E7B}" srcId="{A584F2DA-0439-486B-9FFE-D9BCAD3CD815}" destId="{71B71190-4080-4F7E-B94D-E7C9A626E7B7}" srcOrd="0" destOrd="0" parTransId="{AA3EC73B-330F-4FA7-9287-94BB69111919}" sibTransId="{54484638-86EA-461C-B503-038F601375F6}"/>
    <dgm:cxn modelId="{341B94ED-D23E-4944-88CE-B8F67E273A1A}" srcId="{8C85D451-3370-49B0-9A0D-17DAC5DE3556}" destId="{EC234363-16D4-4EB2-92CD-7E0101B62DF3}" srcOrd="3" destOrd="0" parTransId="{C786DFB0-43F8-427D-A545-BD4D2403356C}" sibTransId="{76E12794-2D55-4D55-9A8C-27CF57DEEBCE}"/>
    <dgm:cxn modelId="{FD420B26-C3AF-4260-A526-F4864BF1AD6F}" type="presOf" srcId="{F8F1D04E-FE13-46D5-A268-0E4FCD88FA20}" destId="{D9C6C792-8438-4729-AA6C-377936AE4D66}" srcOrd="0" destOrd="3" presId="urn:microsoft.com/office/officeart/2005/8/layout/default"/>
    <dgm:cxn modelId="{995E7E64-8246-4E95-A8B8-DFD25BABD0C7}" srcId="{FCBD01FE-B6B0-473D-BD52-5D4CE2F49842}" destId="{5B20DC59-A1E1-4B8D-AF4D-90D3B7903666}" srcOrd="0" destOrd="0" parTransId="{58607008-3D59-46B2-A3C2-D8C005C31159}" sibTransId="{90FC4267-D20A-4731-AC3C-108D90DE9E99}"/>
    <dgm:cxn modelId="{E7AFB429-C9AC-445C-9CDF-6BB0F0AC26F3}" srcId="{FCBD01FE-B6B0-473D-BD52-5D4CE2F49842}" destId="{F8F1D04E-FE13-46D5-A268-0E4FCD88FA20}" srcOrd="2" destOrd="0" parTransId="{3CC56CAE-84D4-4FE4-A30F-1CBE833033A9}" sibTransId="{4A2A977D-1383-493C-8B5A-037C9F0909D4}"/>
    <dgm:cxn modelId="{7048786D-42B9-9B4B-968E-08BC339CFE91}" srcId="{8C85D451-3370-49B0-9A0D-17DAC5DE3556}" destId="{E07EFFF0-5C22-F544-994F-68B213825011}" srcOrd="0" destOrd="0" parTransId="{93CAB63C-C36F-F143-B504-A3C202338D65}" sibTransId="{E2A41035-4864-AC4C-9D9A-015B107D21A3}"/>
    <dgm:cxn modelId="{9BA8EFA5-1913-4A95-863F-6CC1D901AD56}" type="presOf" srcId="{8ADB8646-6F47-4D59-BAE1-5785FC2B9973}" destId="{8413973D-2D62-470E-AE82-FA421830E272}" srcOrd="0" destOrd="0" presId="urn:microsoft.com/office/officeart/2005/8/layout/default"/>
    <dgm:cxn modelId="{289CC97F-431E-4F88-9887-5E8C6E01D6E1}" type="presOf" srcId="{5B20DC59-A1E1-4B8D-AF4D-90D3B7903666}" destId="{D9C6C792-8438-4729-AA6C-377936AE4D66}" srcOrd="0" destOrd="1" presId="urn:microsoft.com/office/officeart/2005/8/layout/default"/>
    <dgm:cxn modelId="{2B469F66-0E9B-6648-9B63-614BA3E4319D}" type="presOf" srcId="{EC234363-16D4-4EB2-92CD-7E0101B62DF3}" destId="{45F36761-80C0-467C-8EB7-5C94E6A77905}" srcOrd="0" destOrd="0" presId="urn:microsoft.com/office/officeart/2005/8/layout/default"/>
    <dgm:cxn modelId="{B11F9DCC-EA78-4DB2-8280-30B8C640246F}" type="presOf" srcId="{71B71190-4080-4F7E-B94D-E7C9A626E7B7}" destId="{E28C9CA3-E562-42C6-B393-CFC5223FC912}" srcOrd="0" destOrd="1" presId="urn:microsoft.com/office/officeart/2005/8/layout/default"/>
    <dgm:cxn modelId="{2B7C398E-ED8B-4730-8BA6-5246D6D43E84}" srcId="{8ADB8646-6F47-4D59-BAE1-5785FC2B9973}" destId="{88FF2CDB-0CF9-4080-BEE2-CF9721626A59}" srcOrd="0" destOrd="0" parTransId="{C8A5F9A3-8A32-4FC9-85E9-FA26B2C78F97}" sibTransId="{449F2CEC-6BDA-4728-98C7-2AEF7AFF7C84}"/>
    <dgm:cxn modelId="{772FDCF6-D3A3-4CB8-A084-5B1A69364773}" srcId="{EC234363-16D4-4EB2-92CD-7E0101B62DF3}" destId="{C6946391-B255-4802-9A8C-AE12E06BD60C}" srcOrd="0" destOrd="0" parTransId="{B2E4B65B-D241-4622-A92F-38DF2F0B3381}" sibTransId="{E62BE501-8F27-42AF-BC73-CA94248B68F0}"/>
    <dgm:cxn modelId="{4899488F-2B5C-4014-8B82-F482AB1765D3}" srcId="{E07EFFF0-5C22-F544-994F-68B213825011}" destId="{19638D97-3691-4966-B1ED-3AEBB0BBBE6E}" srcOrd="0" destOrd="0" parTransId="{671F8F6A-4D54-4958-BA89-C09C54F729A9}" sibTransId="{C403CD45-C536-481B-B357-BBB1B78B147F}"/>
    <dgm:cxn modelId="{C670B582-0263-4A95-87F4-F897496C257C}" srcId="{8ADB8646-6F47-4D59-BAE1-5785FC2B9973}" destId="{B86EBD2F-6364-4829-A668-C3E659EBA3DF}" srcOrd="3" destOrd="0" parTransId="{347AEBFE-6CA1-4471-8FA1-347E46E3404F}" sibTransId="{C602B9B0-6A88-49F5-820B-220071C17EE8}"/>
    <dgm:cxn modelId="{2C6B0C0F-8745-4B99-8347-1879A9FE21D0}" srcId="{8ADB8646-6F47-4D59-BAE1-5785FC2B9973}" destId="{4CACC01F-976F-4194-BA57-F6C42F5CDF82}" srcOrd="4" destOrd="0" parTransId="{752355A1-CCA8-4181-8FBA-0FA412E21725}" sibTransId="{189C7660-2704-4B9E-8431-01EDC4107F76}"/>
    <dgm:cxn modelId="{3E3820B6-BF02-409E-A0EA-B603010BD71C}" type="presOf" srcId="{19638D97-3691-4966-B1ED-3AEBB0BBBE6E}" destId="{B0020AEA-9D65-614F-9F02-88939873A273}" srcOrd="0" destOrd="1" presId="urn:microsoft.com/office/officeart/2005/8/layout/default"/>
    <dgm:cxn modelId="{FCF7FB76-BF20-41D7-BA92-442A2A0A36AC}" srcId="{8C85D451-3370-49B0-9A0D-17DAC5DE3556}" destId="{FCBD01FE-B6B0-473D-BD52-5D4CE2F49842}" srcOrd="2" destOrd="0" parTransId="{97E0CE2C-E99D-46B5-8959-8C608B91BADA}" sibTransId="{B4DA49C3-7C99-44AB-972B-30FDEA285F28}"/>
    <dgm:cxn modelId="{5DD49111-75F9-41B4-A8C4-043B336CD644}" type="presOf" srcId="{2302D0D6-56D5-4880-A4DA-556B788A8A9A}" destId="{D9C6C792-8438-4729-AA6C-377936AE4D66}" srcOrd="0" destOrd="2" presId="urn:microsoft.com/office/officeart/2005/8/layout/default"/>
    <dgm:cxn modelId="{0E2A71A6-B09D-411A-AC8B-A397B3F7E8DE}" srcId="{8ADB8646-6F47-4D59-BAE1-5785FC2B9973}" destId="{772EE67F-64A0-4360-A384-F26E5839E7D4}" srcOrd="1" destOrd="0" parTransId="{96915CB4-0320-46BE-86F1-0438FA177F74}" sibTransId="{9FC1126B-865E-49D1-AE16-B9175A12814F}"/>
    <dgm:cxn modelId="{8457044B-B2F8-444B-86BD-5EAE25DA207B}" type="presOf" srcId="{4CACC01F-976F-4194-BA57-F6C42F5CDF82}" destId="{8413973D-2D62-470E-AE82-FA421830E272}" srcOrd="0" destOrd="5" presId="urn:microsoft.com/office/officeart/2005/8/layout/default"/>
    <dgm:cxn modelId="{08847C5B-986C-FF45-B199-19C6A75E2EA1}" type="presParOf" srcId="{B0DF2EFD-A973-486B-AB82-CDF9F7D0CFB3}" destId="{B0020AEA-9D65-614F-9F02-88939873A273}" srcOrd="0" destOrd="0" presId="urn:microsoft.com/office/officeart/2005/8/layout/default"/>
    <dgm:cxn modelId="{AD77CA8F-A171-F343-97E3-F8D85F10D7A6}" type="presParOf" srcId="{B0DF2EFD-A973-486B-AB82-CDF9F7D0CFB3}" destId="{05B639FD-6184-4E46-9F15-E2F40C07CD7B}" srcOrd="1" destOrd="0" presId="urn:microsoft.com/office/officeart/2005/8/layout/default"/>
    <dgm:cxn modelId="{F2A33D58-246C-4E95-8A8C-AA895D988C50}" type="presParOf" srcId="{B0DF2EFD-A973-486B-AB82-CDF9F7D0CFB3}" destId="{E28C9CA3-E562-42C6-B393-CFC5223FC912}" srcOrd="2" destOrd="0" presId="urn:microsoft.com/office/officeart/2005/8/layout/default"/>
    <dgm:cxn modelId="{9954102E-A074-4285-AFEA-46584A866A0A}" type="presParOf" srcId="{B0DF2EFD-A973-486B-AB82-CDF9F7D0CFB3}" destId="{16FFCB81-ED22-45C1-89EB-E388A14987D4}" srcOrd="3" destOrd="0" presId="urn:microsoft.com/office/officeart/2005/8/layout/default"/>
    <dgm:cxn modelId="{7B5D9407-795F-BE4B-A32C-DAF069F54146}" type="presParOf" srcId="{B0DF2EFD-A973-486B-AB82-CDF9F7D0CFB3}" destId="{D9C6C792-8438-4729-AA6C-377936AE4D66}" srcOrd="4" destOrd="0" presId="urn:microsoft.com/office/officeart/2005/8/layout/default"/>
    <dgm:cxn modelId="{630D78EC-E69B-8040-BF61-E084B5733E91}" type="presParOf" srcId="{B0DF2EFD-A973-486B-AB82-CDF9F7D0CFB3}" destId="{A8320C20-06AC-407D-BDC2-AD9C63686EAB}" srcOrd="5" destOrd="0" presId="urn:microsoft.com/office/officeart/2005/8/layout/default"/>
    <dgm:cxn modelId="{FA602C46-48BD-9D41-BE40-26D05B839678}" type="presParOf" srcId="{B0DF2EFD-A973-486B-AB82-CDF9F7D0CFB3}" destId="{45F36761-80C0-467C-8EB7-5C94E6A77905}" srcOrd="6" destOrd="0" presId="urn:microsoft.com/office/officeart/2005/8/layout/default"/>
    <dgm:cxn modelId="{87E43F60-CDB1-3345-A234-253284E7C76F}" type="presParOf" srcId="{B0DF2EFD-A973-486B-AB82-CDF9F7D0CFB3}" destId="{BB2E0CE1-18F2-7343-81DF-0DD2E27E3602}" srcOrd="7" destOrd="0" presId="urn:microsoft.com/office/officeart/2005/8/layout/default"/>
    <dgm:cxn modelId="{BB03725B-C00A-433C-8BC3-428578BD390C}" type="presParOf" srcId="{B0DF2EFD-A973-486B-AB82-CDF9F7D0CFB3}" destId="{8413973D-2D62-470E-AE82-FA421830E27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3D8D8-E3B8-4342-B5C9-8B04137AFBCE}">
      <dsp:nvSpPr>
        <dsp:cNvPr id="0" name=""/>
        <dsp:cNvSpPr/>
      </dsp:nvSpPr>
      <dsp:spPr>
        <a:xfrm>
          <a:off x="479117" y="109"/>
          <a:ext cx="3249566" cy="194974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0" i="0" kern="1200" dirty="0" smtClean="0"/>
            <a:t>Eğitim ve öğretimin teknoloji ile desteklenmesine yönelik işleri yürütmek.</a:t>
          </a:r>
          <a:endParaRPr lang="tr-TR" sz="1600" b="0" kern="1200" dirty="0"/>
        </a:p>
      </dsp:txBody>
      <dsp:txXfrm>
        <a:off x="479117" y="109"/>
        <a:ext cx="3249566" cy="1949740"/>
      </dsp:txXfrm>
    </dsp:sp>
    <dsp:sp modelId="{C16D8EB9-1F62-46B1-88F0-0932265384D6}">
      <dsp:nvSpPr>
        <dsp:cNvPr id="0" name=""/>
        <dsp:cNvSpPr/>
      </dsp:nvSpPr>
      <dsp:spPr>
        <a:xfrm>
          <a:off x="4053640" y="109"/>
          <a:ext cx="3249566" cy="194974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0" i="0" kern="1200" dirty="0" smtClean="0"/>
            <a:t>Eğitim ve öğretim faaliyetlerinde bilişim teknolojileri ile bilişim ürünlerinin kullanılmasına yönelik çalışmalar yürütmek.</a:t>
          </a:r>
          <a:endParaRPr lang="tr-TR" sz="1600" b="0" i="0" kern="1200" dirty="0"/>
        </a:p>
      </dsp:txBody>
      <dsp:txXfrm>
        <a:off x="4053640" y="109"/>
        <a:ext cx="3249566" cy="1949740"/>
      </dsp:txXfrm>
    </dsp:sp>
    <dsp:sp modelId="{CC828EB3-31CD-422C-AC39-915DB56FBF60}">
      <dsp:nvSpPr>
        <dsp:cNvPr id="0" name=""/>
        <dsp:cNvSpPr/>
      </dsp:nvSpPr>
      <dsp:spPr>
        <a:xfrm>
          <a:off x="7628164" y="109"/>
          <a:ext cx="3249566" cy="194974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0" i="0" kern="1200" dirty="0" smtClean="0"/>
            <a:t>Yaygın eğitim ve öğretime yönelik olarak bilgi ve iletişim teknolojilerine dayalı program, film ve benzeri yayınları hazırlamak veya hazırlatmak, yayınlamak veya yayınlatmak.</a:t>
          </a:r>
          <a:endParaRPr lang="tr-TR" sz="1600" b="0" i="0" kern="1200" dirty="0"/>
        </a:p>
      </dsp:txBody>
      <dsp:txXfrm>
        <a:off x="7628164" y="109"/>
        <a:ext cx="3249566" cy="1949740"/>
      </dsp:txXfrm>
    </dsp:sp>
    <dsp:sp modelId="{0FD75D56-713E-4AC0-8A8C-7369D088F74C}">
      <dsp:nvSpPr>
        <dsp:cNvPr id="0" name=""/>
        <dsp:cNvSpPr/>
      </dsp:nvSpPr>
      <dsp:spPr>
        <a:xfrm>
          <a:off x="2266378" y="2274805"/>
          <a:ext cx="3249566" cy="194974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0" i="0" kern="1200" dirty="0" smtClean="0"/>
            <a:t>Eğitim ve öğretimde uygulanan yeni teknoloji ve gelişmeleri izlemek ve değerlendirmek.</a:t>
          </a:r>
          <a:endParaRPr lang="tr-TR" sz="1600" b="0" i="0" kern="1200" dirty="0"/>
        </a:p>
      </dsp:txBody>
      <dsp:txXfrm>
        <a:off x="2266378" y="2274805"/>
        <a:ext cx="3249566" cy="1949740"/>
      </dsp:txXfrm>
    </dsp:sp>
    <dsp:sp modelId="{497DCA81-31B7-4F48-B0D4-8676DE757ACF}">
      <dsp:nvSpPr>
        <dsp:cNvPr id="0" name=""/>
        <dsp:cNvSpPr/>
      </dsp:nvSpPr>
      <dsp:spPr>
        <a:xfrm>
          <a:off x="5840902" y="2274805"/>
          <a:ext cx="3249566" cy="194974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0" i="0" kern="1200" dirty="0" smtClean="0"/>
            <a:t>Eğitim ve öğretimde teknolojik imkânların tüm yurt çapında etkin ve yaygın biçimde kullanılmasını ve her öğrencinin bilgi teknolojilerinden yararlanmasını sağlamak.</a:t>
          </a:r>
          <a:endParaRPr lang="tr-TR" sz="1600" b="0" i="0" kern="1200" dirty="0"/>
        </a:p>
      </dsp:txBody>
      <dsp:txXfrm>
        <a:off x="5840902" y="2274805"/>
        <a:ext cx="3249566" cy="19497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CEE8B-D7C5-4BB8-998C-2441F26FC134}">
      <dsp:nvSpPr>
        <dsp:cNvPr id="0" name=""/>
        <dsp:cNvSpPr/>
      </dsp:nvSpPr>
      <dsp:spPr>
        <a:xfrm>
          <a:off x="0" y="361578"/>
          <a:ext cx="11822077" cy="5796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406437D-E297-4C29-BE75-5B794FD2B662}">
      <dsp:nvSpPr>
        <dsp:cNvPr id="0" name=""/>
        <dsp:cNvSpPr/>
      </dsp:nvSpPr>
      <dsp:spPr>
        <a:xfrm>
          <a:off x="591103" y="22097"/>
          <a:ext cx="9554011" cy="67896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792" tIns="0" rIns="312792" bIns="0" numCol="1" spcCol="1270" anchor="ctr" anchorCtr="0">
          <a:noAutofit/>
        </a:bodyPr>
        <a:lstStyle/>
        <a:p>
          <a:pPr lvl="0" algn="l" defTabSz="711200">
            <a:lnSpc>
              <a:spcPct val="90000"/>
            </a:lnSpc>
            <a:spcBef>
              <a:spcPct val="0"/>
            </a:spcBef>
            <a:spcAft>
              <a:spcPct val="35000"/>
            </a:spcAft>
          </a:pPr>
          <a:r>
            <a:rPr lang="tr-TR" sz="1600" b="0" i="0" kern="1200" smtClean="0">
              <a:latin typeface="Raleway" panose="020B0604020202020204" charset="-94"/>
            </a:rPr>
            <a:t>Öğretme ve öğrenme ve 21. yüzyıl becerilerine bütünsel bir yaklaşım.</a:t>
          </a:r>
          <a:endParaRPr lang="tr-TR" sz="1600" b="0" i="0" kern="1200" dirty="0">
            <a:latin typeface="Raleway" panose="020B0604020202020204" charset="-94"/>
          </a:endParaRPr>
        </a:p>
      </dsp:txBody>
      <dsp:txXfrm>
        <a:off x="624247" y="55241"/>
        <a:ext cx="9487723" cy="612672"/>
      </dsp:txXfrm>
    </dsp:sp>
    <dsp:sp modelId="{B9DF5572-10CC-42F6-8A78-788DB3690CEB}">
      <dsp:nvSpPr>
        <dsp:cNvPr id="0" name=""/>
        <dsp:cNvSpPr/>
      </dsp:nvSpPr>
      <dsp:spPr>
        <a:xfrm>
          <a:off x="0" y="1404858"/>
          <a:ext cx="11822077" cy="5796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BD0710B-900A-4BE5-9801-B5EB5AE7032D}">
      <dsp:nvSpPr>
        <dsp:cNvPr id="0" name=""/>
        <dsp:cNvSpPr/>
      </dsp:nvSpPr>
      <dsp:spPr>
        <a:xfrm>
          <a:off x="591103" y="1065377"/>
          <a:ext cx="9554011" cy="67896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792" tIns="0" rIns="312792" bIns="0" numCol="1" spcCol="1270" anchor="ctr" anchorCtr="0">
          <a:noAutofit/>
        </a:bodyPr>
        <a:lstStyle/>
        <a:p>
          <a:pPr lvl="0" algn="l" defTabSz="711200">
            <a:lnSpc>
              <a:spcPct val="90000"/>
            </a:lnSpc>
            <a:spcBef>
              <a:spcPct val="0"/>
            </a:spcBef>
            <a:spcAft>
              <a:spcPct val="35000"/>
            </a:spcAft>
          </a:pPr>
          <a:r>
            <a:rPr lang="tr-TR" sz="1600" b="0" i="0" kern="1200" dirty="0" smtClean="0">
              <a:latin typeface="Raleway" panose="020B0604020202020204" charset="-94"/>
            </a:rPr>
            <a:t>Teknoloji, mobilya ve tasarım ile sağlanan farklı öğrenme stilleri ile deney yapmak için esnek bir öğrenme alanı.</a:t>
          </a:r>
          <a:endParaRPr lang="tr-TR" sz="1600" b="0" i="0" kern="1200" dirty="0">
            <a:latin typeface="Raleway" panose="020B0604020202020204" charset="-94"/>
          </a:endParaRPr>
        </a:p>
      </dsp:txBody>
      <dsp:txXfrm>
        <a:off x="624247" y="1098521"/>
        <a:ext cx="9487723" cy="612672"/>
      </dsp:txXfrm>
    </dsp:sp>
    <dsp:sp modelId="{6BC37650-3A6D-4639-BB5C-CA70ABE4ED4B}">
      <dsp:nvSpPr>
        <dsp:cNvPr id="0" name=""/>
        <dsp:cNvSpPr/>
      </dsp:nvSpPr>
      <dsp:spPr>
        <a:xfrm>
          <a:off x="0" y="2448138"/>
          <a:ext cx="11822077" cy="5796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897ED47-D899-48BD-99E7-2E4CA6904B84}">
      <dsp:nvSpPr>
        <dsp:cNvPr id="0" name=""/>
        <dsp:cNvSpPr/>
      </dsp:nvSpPr>
      <dsp:spPr>
        <a:xfrm>
          <a:off x="591103" y="2108658"/>
          <a:ext cx="9554011" cy="67896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792" tIns="0" rIns="312792" bIns="0" numCol="1" spcCol="1270" anchor="ctr" anchorCtr="0">
          <a:noAutofit/>
        </a:bodyPr>
        <a:lstStyle/>
        <a:p>
          <a:pPr lvl="0" algn="l" defTabSz="711200">
            <a:lnSpc>
              <a:spcPct val="90000"/>
            </a:lnSpc>
            <a:spcBef>
              <a:spcPct val="0"/>
            </a:spcBef>
            <a:spcAft>
              <a:spcPct val="35000"/>
            </a:spcAft>
          </a:pPr>
          <a:r>
            <a:rPr lang="tr-TR" sz="1600" b="0" i="0" kern="1200" smtClean="0">
              <a:latin typeface="Raleway" panose="020B0604020202020204" charset="-94"/>
            </a:rPr>
            <a:t>Öğretmenler, okul liderleri, ITE organizasyonları ve politika yapıcılar ile gelecekteki öğrenme stratejileri hakkında tartışmayı teşvik eden bir alan.</a:t>
          </a:r>
          <a:endParaRPr lang="tr-TR" sz="1600" b="0" i="0" kern="1200" dirty="0">
            <a:latin typeface="Raleway" panose="020B0604020202020204" charset="-94"/>
          </a:endParaRPr>
        </a:p>
      </dsp:txBody>
      <dsp:txXfrm>
        <a:off x="624247" y="2141802"/>
        <a:ext cx="9487723" cy="612672"/>
      </dsp:txXfrm>
    </dsp:sp>
    <dsp:sp modelId="{7F7670BF-77C5-41B9-BA40-52ED7C7AEFC3}">
      <dsp:nvSpPr>
        <dsp:cNvPr id="0" name=""/>
        <dsp:cNvSpPr/>
      </dsp:nvSpPr>
      <dsp:spPr>
        <a:xfrm>
          <a:off x="0" y="3491418"/>
          <a:ext cx="11822077" cy="5796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C03EA89-3F5B-4C36-9A2D-F796988DE61F}">
      <dsp:nvSpPr>
        <dsp:cNvPr id="0" name=""/>
        <dsp:cNvSpPr/>
      </dsp:nvSpPr>
      <dsp:spPr>
        <a:xfrm>
          <a:off x="591103" y="3151938"/>
          <a:ext cx="9554011" cy="67896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792" tIns="0" rIns="312792" bIns="0" numCol="1" spcCol="1270" anchor="ctr" anchorCtr="0">
          <a:noAutofit/>
        </a:bodyPr>
        <a:lstStyle/>
        <a:p>
          <a:pPr lvl="0" algn="l" defTabSz="711200">
            <a:lnSpc>
              <a:spcPct val="90000"/>
            </a:lnSpc>
            <a:spcBef>
              <a:spcPct val="0"/>
            </a:spcBef>
            <a:spcAft>
              <a:spcPct val="35000"/>
            </a:spcAft>
          </a:pPr>
          <a:r>
            <a:rPr lang="tr-TR" sz="1600" b="0" i="0" kern="1200" dirty="0" smtClean="0">
              <a:latin typeface="Raleway" panose="020B0604020202020204" charset="-94"/>
            </a:rPr>
            <a:t>Bu mekân geleneksel bir sınıf içine teknolojinin aktif olarak nasıl dâhil edilebileceğini, öğrencilerin öğrenme etkinliklerine etkin olarak nasıl katıldıklarını, gösteren esnek bir sınıf olarak tasarlanmıştır.</a:t>
          </a:r>
          <a:endParaRPr lang="tr-TR" sz="1600" b="0" i="0" kern="1200" dirty="0">
            <a:latin typeface="Raleway" panose="020B0604020202020204" charset="-94"/>
          </a:endParaRPr>
        </a:p>
      </dsp:txBody>
      <dsp:txXfrm>
        <a:off x="624247" y="3185082"/>
        <a:ext cx="9487723" cy="6126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9185D-B5CE-499F-9C86-95ED5F1FFAF5}">
      <dsp:nvSpPr>
        <dsp:cNvPr id="0" name=""/>
        <dsp:cNvSpPr/>
      </dsp:nvSpPr>
      <dsp:spPr>
        <a:xfrm>
          <a:off x="148" y="0"/>
          <a:ext cx="1971983" cy="48213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tr-TR" sz="1500" kern="1200" dirty="0" smtClean="0"/>
            <a:t>Üretim: Hayal et, Keşfet</a:t>
          </a:r>
          <a:endParaRPr lang="tr-TR" sz="1500" kern="1200" dirty="0"/>
        </a:p>
        <a:p>
          <a:pPr marL="114300" lvl="1" indent="-114300" algn="l" defTabSz="533400">
            <a:lnSpc>
              <a:spcPct val="90000"/>
            </a:lnSpc>
            <a:spcBef>
              <a:spcPct val="0"/>
            </a:spcBef>
            <a:spcAft>
              <a:spcPct val="15000"/>
            </a:spcAft>
            <a:buChar char="••"/>
          </a:pPr>
          <a:r>
            <a:rPr lang="tr-TR" sz="1200" b="0" kern="1200" dirty="0" smtClean="0">
              <a:latin typeface="Raleway" panose="020B0604020202020204" charset="-94"/>
            </a:rPr>
            <a:t>Yaparak öğrenme</a:t>
          </a:r>
          <a:endParaRPr lang="tr-TR" sz="1200" kern="1200" dirty="0"/>
        </a:p>
        <a:p>
          <a:pPr marL="114300" lvl="1" indent="-114300" algn="l" defTabSz="533400">
            <a:lnSpc>
              <a:spcPct val="90000"/>
            </a:lnSpc>
            <a:spcBef>
              <a:spcPct val="0"/>
            </a:spcBef>
            <a:spcAft>
              <a:spcPct val="15000"/>
            </a:spcAft>
            <a:buChar char="••"/>
          </a:pPr>
          <a:r>
            <a:rPr lang="tr-TR" sz="1200" b="0" kern="1200" dirty="0" smtClean="0">
              <a:latin typeface="Raleway" panose="020B0604020202020204" charset="-94"/>
            </a:rPr>
            <a:t>Öğrenci üretimde aktif (hayal gücünü ve yeniliği kullanma)</a:t>
          </a:r>
          <a:endParaRPr lang="tr-TR" sz="1200" kern="1200" dirty="0"/>
        </a:p>
        <a:p>
          <a:pPr marL="114300" lvl="1" indent="-114300" algn="l" defTabSz="533400">
            <a:lnSpc>
              <a:spcPct val="90000"/>
            </a:lnSpc>
            <a:spcBef>
              <a:spcPct val="0"/>
            </a:spcBef>
            <a:spcAft>
              <a:spcPct val="15000"/>
            </a:spcAft>
            <a:buChar char="••"/>
          </a:pPr>
          <a:r>
            <a:rPr lang="tr-TR" sz="1200" kern="1200" dirty="0" smtClean="0"/>
            <a:t>Yorumlama analiz ve takım çalışması ile gerçek yaşam için üretmek</a:t>
          </a:r>
          <a:endParaRPr lang="tr-TR" sz="1200" kern="1200" dirty="0"/>
        </a:p>
      </dsp:txBody>
      <dsp:txXfrm>
        <a:off x="148" y="1928552"/>
        <a:ext cx="1971983" cy="1928552"/>
      </dsp:txXfrm>
    </dsp:sp>
    <dsp:sp modelId="{99F4BA32-A9B4-4F52-9D3A-D12617E9979E}">
      <dsp:nvSpPr>
        <dsp:cNvPr id="0" name=""/>
        <dsp:cNvSpPr/>
      </dsp:nvSpPr>
      <dsp:spPr>
        <a:xfrm>
          <a:off x="183379" y="289282"/>
          <a:ext cx="1605520" cy="1605520"/>
        </a:xfrm>
        <a:prstGeom prst="ellipse">
          <a:avLst/>
        </a:prstGeom>
        <a:blipFill rotWithShape="1">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A20843-BEF1-43E4-9DE9-5424D3C01AB5}">
      <dsp:nvSpPr>
        <dsp:cNvPr id="0" name=""/>
        <dsp:cNvSpPr/>
      </dsp:nvSpPr>
      <dsp:spPr>
        <a:xfrm>
          <a:off x="2031290" y="0"/>
          <a:ext cx="1971983" cy="48213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tr-TR" sz="1500" kern="1200" dirty="0" smtClean="0"/>
            <a:t>Araştırma: Keşfet, Araştır</a:t>
          </a:r>
          <a:endParaRPr lang="tr-TR" sz="1500" kern="1200" dirty="0"/>
        </a:p>
        <a:p>
          <a:pPr marL="114300" lvl="1" indent="-114300" algn="l" defTabSz="533400">
            <a:lnSpc>
              <a:spcPct val="90000"/>
            </a:lnSpc>
            <a:spcBef>
              <a:spcPct val="0"/>
            </a:spcBef>
            <a:spcAft>
              <a:spcPct val="15000"/>
            </a:spcAft>
            <a:buChar char="••"/>
          </a:pPr>
          <a:r>
            <a:rPr lang="tr-TR" sz="1200" kern="1200" dirty="0" smtClean="0"/>
            <a:t>Keşfederek öğrenme</a:t>
          </a:r>
          <a:endParaRPr lang="tr-TR" sz="1200" kern="1200" dirty="0"/>
        </a:p>
        <a:p>
          <a:pPr marL="114300" lvl="1" indent="-114300" algn="l" defTabSz="533400">
            <a:lnSpc>
              <a:spcPct val="90000"/>
            </a:lnSpc>
            <a:spcBef>
              <a:spcPct val="0"/>
            </a:spcBef>
            <a:spcAft>
              <a:spcPct val="15000"/>
            </a:spcAft>
            <a:buChar char="••"/>
          </a:pPr>
          <a:r>
            <a:rPr lang="tr-TR" sz="1200" u="none" strike="noStrike" kern="1200" cap="none" dirty="0" smtClean="0">
              <a:effectLst/>
              <a:latin typeface="Raleway" panose="020B0604020202020204" charset="-94"/>
              <a:sym typeface="Arial"/>
            </a:rPr>
            <a:t>Kritik düşünme becerileri</a:t>
          </a:r>
          <a:endParaRPr lang="tr-TR" sz="1200" kern="1200" dirty="0"/>
        </a:p>
        <a:p>
          <a:pPr marL="114300" lvl="1" indent="-114300" algn="l" defTabSz="533400">
            <a:lnSpc>
              <a:spcPct val="90000"/>
            </a:lnSpc>
            <a:spcBef>
              <a:spcPct val="0"/>
            </a:spcBef>
            <a:spcAft>
              <a:spcPct val="15000"/>
            </a:spcAft>
            <a:buChar char="••"/>
          </a:pPr>
          <a:r>
            <a:rPr lang="tr-TR" sz="1200" u="none" strike="noStrike" kern="1200" cap="none" dirty="0" smtClean="0">
              <a:effectLst/>
              <a:latin typeface="Raleway" panose="020B0604020202020204" charset="-94"/>
              <a:sym typeface="Arial"/>
            </a:rPr>
            <a:t>Öğrenenlerin aktif araştırmacı</a:t>
          </a:r>
          <a:r>
            <a:rPr lang="tr-TR" sz="1200" u="none" strike="noStrike" kern="1200" cap="none" baseline="0" dirty="0" smtClean="0">
              <a:effectLst/>
              <a:latin typeface="Raleway" panose="020B0604020202020204" charset="-94"/>
              <a:sym typeface="Arial"/>
            </a:rPr>
            <a:t> olması</a:t>
          </a:r>
          <a:endParaRPr lang="tr-TR" sz="1200" kern="1200" dirty="0"/>
        </a:p>
      </dsp:txBody>
      <dsp:txXfrm>
        <a:off x="2031290" y="1928552"/>
        <a:ext cx="1971983" cy="1928552"/>
      </dsp:txXfrm>
    </dsp:sp>
    <dsp:sp modelId="{15969464-BD0D-450C-86E6-9698531B892F}">
      <dsp:nvSpPr>
        <dsp:cNvPr id="0" name=""/>
        <dsp:cNvSpPr/>
      </dsp:nvSpPr>
      <dsp:spPr>
        <a:xfrm>
          <a:off x="2214522" y="289282"/>
          <a:ext cx="1605520" cy="1605520"/>
        </a:xfrm>
        <a:prstGeom prst="ellipse">
          <a:avLst/>
        </a:prstGeom>
        <a:blipFill rotWithShape="1">
          <a:blip xmlns:r="http://schemas.openxmlformats.org/officeDocument/2006/relationships" r:embed="rId2"/>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94D23C-D52E-44CE-8A6F-5ED15F413FBD}">
      <dsp:nvSpPr>
        <dsp:cNvPr id="0" name=""/>
        <dsp:cNvSpPr/>
      </dsp:nvSpPr>
      <dsp:spPr>
        <a:xfrm>
          <a:off x="4062433" y="0"/>
          <a:ext cx="1971983" cy="48213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tr-TR" sz="1500" kern="1200" dirty="0" smtClean="0"/>
            <a:t>Sunum: Paylaş, Dinle</a:t>
          </a:r>
          <a:endParaRPr lang="tr-TR" sz="1500" kern="1200" dirty="0"/>
        </a:p>
        <a:p>
          <a:pPr marL="114300" lvl="1" indent="-114300" algn="l" defTabSz="533400">
            <a:lnSpc>
              <a:spcPct val="90000"/>
            </a:lnSpc>
            <a:spcBef>
              <a:spcPct val="0"/>
            </a:spcBef>
            <a:spcAft>
              <a:spcPct val="15000"/>
            </a:spcAft>
            <a:buChar char="••"/>
          </a:pPr>
          <a:r>
            <a:rPr lang="tr-TR" sz="1200" kern="1200" dirty="0" smtClean="0"/>
            <a:t>İletişimsel boyut</a:t>
          </a:r>
          <a:endParaRPr lang="tr-TR" sz="1200" kern="1200" dirty="0"/>
        </a:p>
        <a:p>
          <a:pPr marL="114300" lvl="1" indent="-114300" algn="l" defTabSz="533400">
            <a:lnSpc>
              <a:spcPct val="90000"/>
            </a:lnSpc>
            <a:spcBef>
              <a:spcPct val="0"/>
            </a:spcBef>
            <a:spcAft>
              <a:spcPct val="15000"/>
            </a:spcAft>
            <a:buChar char="••"/>
          </a:pPr>
          <a:r>
            <a:rPr lang="tr-TR" sz="1200" b="0" kern="1200" dirty="0" smtClean="0">
              <a:latin typeface="Raleway" panose="020B0604020202020204" charset="-94"/>
            </a:rPr>
            <a:t>Yaptıkları çalışmaları sunmak ve geri bildirim almak için gerekli araç ve beceriler</a:t>
          </a:r>
          <a:endParaRPr lang="tr-TR" sz="1200" kern="1200" dirty="0"/>
        </a:p>
      </dsp:txBody>
      <dsp:txXfrm>
        <a:off x="4062433" y="1928552"/>
        <a:ext cx="1971983" cy="1928552"/>
      </dsp:txXfrm>
    </dsp:sp>
    <dsp:sp modelId="{4A2940B8-65E8-4C37-A2D9-2687E77A17C6}">
      <dsp:nvSpPr>
        <dsp:cNvPr id="0" name=""/>
        <dsp:cNvSpPr/>
      </dsp:nvSpPr>
      <dsp:spPr>
        <a:xfrm>
          <a:off x="4245664" y="289282"/>
          <a:ext cx="1605520" cy="1605520"/>
        </a:xfrm>
        <a:prstGeom prst="ellipse">
          <a:avLst/>
        </a:prstGeom>
        <a:blipFill rotWithShape="1">
          <a:blip xmlns:r="http://schemas.openxmlformats.org/officeDocument/2006/relationships" r:embed="rId3"/>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23EAA-4AA3-473A-BDA4-27D86FFB77EC}">
      <dsp:nvSpPr>
        <dsp:cNvPr id="0" name=""/>
        <dsp:cNvSpPr/>
      </dsp:nvSpPr>
      <dsp:spPr>
        <a:xfrm>
          <a:off x="6093575" y="0"/>
          <a:ext cx="1971983" cy="48213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tr-TR" sz="1500" kern="1200" dirty="0" smtClean="0"/>
            <a:t>İşbirliği: Destekle</a:t>
          </a:r>
          <a:endParaRPr lang="tr-TR" sz="1500" kern="1200" dirty="0"/>
        </a:p>
        <a:p>
          <a:pPr marL="114300" lvl="1" indent="-114300" algn="l" defTabSz="533400">
            <a:lnSpc>
              <a:spcPct val="90000"/>
            </a:lnSpc>
            <a:spcBef>
              <a:spcPct val="0"/>
            </a:spcBef>
            <a:spcAft>
              <a:spcPct val="15000"/>
            </a:spcAft>
            <a:buChar char="••"/>
          </a:pPr>
          <a:r>
            <a:rPr lang="tr-TR" sz="1200" b="0" kern="1200" dirty="0" smtClean="0">
              <a:latin typeface="Raleway" panose="020B0604020202020204" charset="-94"/>
            </a:rPr>
            <a:t>Akranlar arası işbirliği becerileri</a:t>
          </a:r>
          <a:endParaRPr lang="tr-TR" sz="1200" kern="1200" dirty="0"/>
        </a:p>
        <a:p>
          <a:pPr marL="114300" lvl="1" indent="-114300" algn="l" defTabSz="533400">
            <a:lnSpc>
              <a:spcPct val="90000"/>
            </a:lnSpc>
            <a:spcBef>
              <a:spcPct val="0"/>
            </a:spcBef>
            <a:spcAft>
              <a:spcPct val="15000"/>
            </a:spcAft>
            <a:buChar char="••"/>
          </a:pPr>
          <a:r>
            <a:rPr lang="tr-TR" sz="1200" b="0" kern="1200" dirty="0" smtClean="0">
              <a:latin typeface="Raleway" panose="020B0604020202020204" charset="-94"/>
            </a:rPr>
            <a:t>Ekip çalışmasını farklı etkinliklere entegre etmek: araştırmak, üretmek ve sunmak</a:t>
          </a:r>
          <a:endParaRPr lang="tr-TR" sz="1200" b="0" kern="1200" dirty="0">
            <a:latin typeface="Raleway" panose="020B0604020202020204" charset="-94"/>
          </a:endParaRPr>
        </a:p>
      </dsp:txBody>
      <dsp:txXfrm>
        <a:off x="6093575" y="1928552"/>
        <a:ext cx="1971983" cy="1928552"/>
      </dsp:txXfrm>
    </dsp:sp>
    <dsp:sp modelId="{1B2934DC-1218-421C-8705-CC1C4B4A986C}">
      <dsp:nvSpPr>
        <dsp:cNvPr id="0" name=""/>
        <dsp:cNvSpPr/>
      </dsp:nvSpPr>
      <dsp:spPr>
        <a:xfrm>
          <a:off x="6276807" y="289282"/>
          <a:ext cx="1605520" cy="1605520"/>
        </a:xfrm>
        <a:prstGeom prst="ellipse">
          <a:avLst/>
        </a:prstGeom>
        <a:blipFill rotWithShape="1">
          <a:blip xmlns:r="http://schemas.openxmlformats.org/officeDocument/2006/relationships" r:embed="rId4"/>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412C2D-1A76-48BB-A94A-768933D0FDC9}">
      <dsp:nvSpPr>
        <dsp:cNvPr id="0" name=""/>
        <dsp:cNvSpPr/>
      </dsp:nvSpPr>
      <dsp:spPr>
        <a:xfrm>
          <a:off x="8124718" y="0"/>
          <a:ext cx="1971983" cy="48213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tr-TR" sz="1500" kern="1200" dirty="0" smtClean="0"/>
            <a:t>Geliştirme: İncele, Planla</a:t>
          </a:r>
          <a:endParaRPr lang="tr-TR" sz="1500" kern="1200" dirty="0"/>
        </a:p>
        <a:p>
          <a:pPr marL="114300" lvl="1" indent="-114300" algn="l" defTabSz="533400">
            <a:lnSpc>
              <a:spcPct val="90000"/>
            </a:lnSpc>
            <a:spcBef>
              <a:spcPct val="0"/>
            </a:spcBef>
            <a:spcAft>
              <a:spcPct val="15000"/>
            </a:spcAft>
            <a:buChar char="••"/>
          </a:pPr>
          <a:r>
            <a:rPr lang="tr-TR" sz="1200" kern="1200" dirty="0" err="1" smtClean="0"/>
            <a:t>İnformal</a:t>
          </a:r>
          <a:r>
            <a:rPr lang="tr-TR" sz="1200" kern="1200" dirty="0" smtClean="0"/>
            <a:t> öğrenme ve kişiselleştirilmiş öğrenme</a:t>
          </a:r>
          <a:endParaRPr lang="tr-TR" sz="1200" kern="1200" dirty="0"/>
        </a:p>
        <a:p>
          <a:pPr marL="114300" lvl="1" indent="-114300" algn="l" defTabSz="533400">
            <a:lnSpc>
              <a:spcPct val="90000"/>
            </a:lnSpc>
            <a:spcBef>
              <a:spcPct val="0"/>
            </a:spcBef>
            <a:spcAft>
              <a:spcPct val="15000"/>
            </a:spcAft>
            <a:buChar char="••"/>
          </a:pPr>
          <a:r>
            <a:rPr lang="tr-TR" sz="1200" kern="1200" dirty="0" smtClean="0"/>
            <a:t>Hayat boyu öğrenmeye teşvik</a:t>
          </a:r>
          <a:endParaRPr lang="tr-TR" sz="1200" kern="1200" dirty="0"/>
        </a:p>
        <a:p>
          <a:pPr marL="114300" lvl="1" indent="-114300" algn="l" defTabSz="533400">
            <a:lnSpc>
              <a:spcPct val="90000"/>
            </a:lnSpc>
            <a:spcBef>
              <a:spcPct val="0"/>
            </a:spcBef>
            <a:spcAft>
              <a:spcPct val="15000"/>
            </a:spcAft>
            <a:buChar char="••"/>
          </a:pPr>
          <a:r>
            <a:rPr lang="tr-TR" sz="1200" kern="1200" dirty="0" smtClean="0"/>
            <a:t>Yansıtıcı öğrenme</a:t>
          </a:r>
          <a:endParaRPr lang="tr-TR" sz="1200" kern="1200" dirty="0"/>
        </a:p>
      </dsp:txBody>
      <dsp:txXfrm>
        <a:off x="8124718" y="1928552"/>
        <a:ext cx="1971983" cy="1928552"/>
      </dsp:txXfrm>
    </dsp:sp>
    <dsp:sp modelId="{A56DD30E-D802-4F44-B21B-7BBA80E185EB}">
      <dsp:nvSpPr>
        <dsp:cNvPr id="0" name=""/>
        <dsp:cNvSpPr/>
      </dsp:nvSpPr>
      <dsp:spPr>
        <a:xfrm>
          <a:off x="8307949" y="289282"/>
          <a:ext cx="1605520" cy="1605520"/>
        </a:xfrm>
        <a:prstGeom prst="ellipse">
          <a:avLst/>
        </a:prstGeom>
        <a:blipFill rotWithShape="1">
          <a:blip xmlns:r="http://schemas.openxmlformats.org/officeDocument/2006/relationships" r:embed="rId5"/>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1B2BE0-93FD-4F4F-87D0-E5A1B7F31B54}">
      <dsp:nvSpPr>
        <dsp:cNvPr id="0" name=""/>
        <dsp:cNvSpPr/>
      </dsp:nvSpPr>
      <dsp:spPr>
        <a:xfrm>
          <a:off x="10155860" y="0"/>
          <a:ext cx="1971983" cy="48213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tr-TR" sz="1500" kern="1200" dirty="0" smtClean="0"/>
            <a:t>Etkileşim: Sorgula, Tartış</a:t>
          </a:r>
          <a:endParaRPr lang="tr-TR" sz="1500" kern="1200" dirty="0"/>
        </a:p>
        <a:p>
          <a:pPr marL="114300" lvl="1" indent="-114300" algn="l" defTabSz="533400">
            <a:lnSpc>
              <a:spcPct val="90000"/>
            </a:lnSpc>
            <a:spcBef>
              <a:spcPct val="0"/>
            </a:spcBef>
            <a:spcAft>
              <a:spcPct val="15000"/>
            </a:spcAft>
            <a:buChar char="••"/>
          </a:pPr>
          <a:r>
            <a:rPr lang="tr-TR" sz="1200" kern="1200" dirty="0" smtClean="0">
              <a:latin typeface="Raleway" panose="020B0604020202020204" charset="-94"/>
            </a:rPr>
            <a:t>Geleneksel öğrenim alanlarındaki etkileşimi ve öğrenci katılımını geliştirmek için teknoloji kullanmak</a:t>
          </a:r>
          <a:endParaRPr lang="tr-TR" sz="1200" kern="1200" dirty="0"/>
        </a:p>
        <a:p>
          <a:pPr marL="114300" lvl="1" indent="-114300" algn="l" defTabSz="533400">
            <a:lnSpc>
              <a:spcPct val="90000"/>
            </a:lnSpc>
            <a:spcBef>
              <a:spcPct val="0"/>
            </a:spcBef>
            <a:spcAft>
              <a:spcPct val="15000"/>
            </a:spcAft>
            <a:buChar char="••"/>
          </a:pPr>
          <a:r>
            <a:rPr lang="tr-TR" sz="1200" kern="1200" dirty="0" smtClean="0">
              <a:latin typeface="Raleway" panose="020B0604020202020204" charset="-94"/>
            </a:rPr>
            <a:t>Fiziksel mekânın yeniden düzenlenmesi   </a:t>
          </a:r>
        </a:p>
      </dsp:txBody>
      <dsp:txXfrm>
        <a:off x="10155860" y="1928552"/>
        <a:ext cx="1971983" cy="1928552"/>
      </dsp:txXfrm>
    </dsp:sp>
    <dsp:sp modelId="{AFC70307-9FEC-45A8-9026-775F23D74064}">
      <dsp:nvSpPr>
        <dsp:cNvPr id="0" name=""/>
        <dsp:cNvSpPr/>
      </dsp:nvSpPr>
      <dsp:spPr>
        <a:xfrm>
          <a:off x="10339092" y="289282"/>
          <a:ext cx="1605520" cy="1605520"/>
        </a:xfrm>
        <a:prstGeom prst="ellipse">
          <a:avLst/>
        </a:prstGeom>
        <a:blipFill rotWithShape="1">
          <a:blip xmlns:r="http://schemas.openxmlformats.org/officeDocument/2006/relationships" r:embed="rId6"/>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7E736-D9D1-41BA-AA08-640EC4CDE331}">
      <dsp:nvSpPr>
        <dsp:cNvPr id="0" name=""/>
        <dsp:cNvSpPr/>
      </dsp:nvSpPr>
      <dsp:spPr>
        <a:xfrm>
          <a:off x="485119" y="3857105"/>
          <a:ext cx="11157752" cy="72320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CD60A-02A3-F94B-B8A0-F9CF1D7408BA}">
      <dsp:nvSpPr>
        <dsp:cNvPr id="0" name=""/>
        <dsp:cNvSpPr/>
      </dsp:nvSpPr>
      <dsp:spPr>
        <a:xfrm rot="21191048">
          <a:off x="2156697" y="1265170"/>
          <a:ext cx="2120110" cy="2034989"/>
        </a:xfrm>
        <a:prstGeom prst="gear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a:t>Öğretmenler</a:t>
          </a:r>
          <a:endParaRPr lang="en-US" sz="1500" kern="1200" dirty="0"/>
        </a:p>
      </dsp:txBody>
      <dsp:txXfrm>
        <a:off x="2574460" y="1741982"/>
        <a:ext cx="1280360" cy="1046027"/>
      </dsp:txXfrm>
    </dsp:sp>
    <dsp:sp modelId="{5DDF2B5C-E0EA-A74C-A53E-F330ECEC43A0}">
      <dsp:nvSpPr>
        <dsp:cNvPr id="0" name=""/>
        <dsp:cNvSpPr/>
      </dsp:nvSpPr>
      <dsp:spPr>
        <a:xfrm rot="1330347">
          <a:off x="829857" y="854405"/>
          <a:ext cx="1541898" cy="1604759"/>
        </a:xfrm>
        <a:prstGeom prst="gear6">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a:t>Okullar</a:t>
          </a:r>
          <a:endParaRPr lang="en-US" sz="1500" kern="1200" dirty="0"/>
        </a:p>
      </dsp:txBody>
      <dsp:txXfrm>
        <a:off x="1218034" y="1254203"/>
        <a:ext cx="765544" cy="805163"/>
      </dsp:txXfrm>
    </dsp:sp>
    <dsp:sp modelId="{1B738376-EAC5-ED4E-8503-AABB56A09DC8}">
      <dsp:nvSpPr>
        <dsp:cNvPr id="0" name=""/>
        <dsp:cNvSpPr/>
      </dsp:nvSpPr>
      <dsp:spPr>
        <a:xfrm rot="20700000">
          <a:off x="1868687" y="-819"/>
          <a:ext cx="1462121" cy="1524943"/>
        </a:xfrm>
        <a:prstGeom prst="gear6">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t>Öğrenciler</a:t>
          </a:r>
          <a:endParaRPr lang="en-US" sz="1400" kern="1200" dirty="0"/>
        </a:p>
      </dsp:txBody>
      <dsp:txXfrm rot="-20700000">
        <a:off x="2185646" y="337371"/>
        <a:ext cx="828201" cy="848561"/>
      </dsp:txXfrm>
    </dsp:sp>
    <dsp:sp modelId="{8D359EE6-E293-C64A-91D2-3D2F12C31054}">
      <dsp:nvSpPr>
        <dsp:cNvPr id="0" name=""/>
        <dsp:cNvSpPr/>
      </dsp:nvSpPr>
      <dsp:spPr>
        <a:xfrm>
          <a:off x="2459462" y="1198036"/>
          <a:ext cx="2052367" cy="2103235"/>
        </a:xfrm>
        <a:prstGeom prst="circularArrow">
          <a:avLst>
            <a:gd name="adj1" fmla="val 4688"/>
            <a:gd name="adj2" fmla="val 299029"/>
            <a:gd name="adj3" fmla="val 2484220"/>
            <a:gd name="adj4" fmla="val 15931894"/>
            <a:gd name="adj5" fmla="val 546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9665E3-9484-594F-9795-4FB892373FED}">
      <dsp:nvSpPr>
        <dsp:cNvPr id="0" name=""/>
        <dsp:cNvSpPr/>
      </dsp:nvSpPr>
      <dsp:spPr>
        <a:xfrm>
          <a:off x="859874" y="528082"/>
          <a:ext cx="1604119" cy="1604119"/>
        </a:xfrm>
        <a:prstGeom prst="leftCircularArrow">
          <a:avLst>
            <a:gd name="adj1" fmla="val 6452"/>
            <a:gd name="adj2" fmla="val 429999"/>
            <a:gd name="adj3" fmla="val 10489124"/>
            <a:gd name="adj4" fmla="val 14837806"/>
            <a:gd name="adj5" fmla="val 7527"/>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6BBE24-04AE-C84A-A574-9B3B2D14B8D1}">
      <dsp:nvSpPr>
        <dsp:cNvPr id="0" name=""/>
        <dsp:cNvSpPr/>
      </dsp:nvSpPr>
      <dsp:spPr>
        <a:xfrm>
          <a:off x="1530058" y="-226156"/>
          <a:ext cx="1729563" cy="1729563"/>
        </a:xfrm>
        <a:prstGeom prst="circularArrow">
          <a:avLst>
            <a:gd name="adj1" fmla="val 5984"/>
            <a:gd name="adj2" fmla="val 394124"/>
            <a:gd name="adj3" fmla="val 13313824"/>
            <a:gd name="adj4" fmla="val 10508221"/>
            <a:gd name="adj5" fmla="val 6981"/>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9B326-CC2C-468D-9E0D-39EB5EC96FFC}">
      <dsp:nvSpPr>
        <dsp:cNvPr id="0" name=""/>
        <dsp:cNvSpPr/>
      </dsp:nvSpPr>
      <dsp:spPr>
        <a:xfrm>
          <a:off x="0" y="363401"/>
          <a:ext cx="9384684"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BD1D3-62D0-4DA5-A2AB-2F1F7AFC8311}">
      <dsp:nvSpPr>
        <dsp:cNvPr id="0" name=""/>
        <dsp:cNvSpPr/>
      </dsp:nvSpPr>
      <dsp:spPr>
        <a:xfrm>
          <a:off x="469234" y="38681"/>
          <a:ext cx="6569278"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303" tIns="0" rIns="248303" bIns="0" numCol="1" spcCol="1270" anchor="ctr" anchorCtr="0">
          <a:noAutofit/>
        </a:bodyPr>
        <a:lstStyle/>
        <a:p>
          <a:pPr lvl="0" algn="l" defTabSz="800100">
            <a:lnSpc>
              <a:spcPct val="90000"/>
            </a:lnSpc>
            <a:spcBef>
              <a:spcPct val="0"/>
            </a:spcBef>
            <a:spcAft>
              <a:spcPct val="35000"/>
            </a:spcAft>
          </a:pPr>
          <a:r>
            <a:rPr lang="en-GB" sz="1800" b="1" kern="1200" dirty="0" err="1"/>
            <a:t>Müfredatın</a:t>
          </a:r>
          <a:r>
            <a:rPr lang="en-GB" sz="1800" b="1" kern="1200" dirty="0"/>
            <a:t> </a:t>
          </a:r>
          <a:r>
            <a:rPr lang="en-GB" sz="1800" b="1" kern="1200" dirty="0" err="1"/>
            <a:t>uluslararasılaşması</a:t>
          </a:r>
          <a:endParaRPr lang="en-GB" sz="1800" b="1" kern="1200" dirty="0"/>
        </a:p>
      </dsp:txBody>
      <dsp:txXfrm>
        <a:off x="500937" y="70384"/>
        <a:ext cx="6505872" cy="586034"/>
      </dsp:txXfrm>
    </dsp:sp>
    <dsp:sp modelId="{683CCCCF-19EC-4DF9-9F32-212BB8F7F3E3}">
      <dsp:nvSpPr>
        <dsp:cNvPr id="0" name=""/>
        <dsp:cNvSpPr/>
      </dsp:nvSpPr>
      <dsp:spPr>
        <a:xfrm>
          <a:off x="0" y="1361321"/>
          <a:ext cx="9384684" cy="554400"/>
        </a:xfrm>
        <a:prstGeom prst="rect">
          <a:avLst/>
        </a:prstGeom>
        <a:solidFill>
          <a:schemeClr val="lt1">
            <a:alpha val="90000"/>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DA3C87-1C6C-4CC4-A856-8986A127C6BC}">
      <dsp:nvSpPr>
        <dsp:cNvPr id="0" name=""/>
        <dsp:cNvSpPr/>
      </dsp:nvSpPr>
      <dsp:spPr>
        <a:xfrm>
          <a:off x="469234" y="1036601"/>
          <a:ext cx="6569278" cy="64944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303" tIns="0" rIns="248303" bIns="0" numCol="1" spcCol="1270" anchor="ctr" anchorCtr="0">
          <a:noAutofit/>
        </a:bodyPr>
        <a:lstStyle/>
        <a:p>
          <a:pPr lvl="0" algn="l" defTabSz="800100">
            <a:lnSpc>
              <a:spcPct val="90000"/>
            </a:lnSpc>
            <a:spcBef>
              <a:spcPct val="0"/>
            </a:spcBef>
            <a:spcAft>
              <a:spcPct val="35000"/>
            </a:spcAft>
          </a:pPr>
          <a:r>
            <a:rPr lang="tr-TR" sz="1800" b="1" kern="1200" dirty="0" err="1"/>
            <a:t>eTwinning</a:t>
          </a:r>
          <a:r>
            <a:rPr lang="tr-TR" sz="1800" b="1" kern="1200" dirty="0"/>
            <a:t> okul a</a:t>
          </a:r>
          <a:r>
            <a:rPr lang="en-GB" sz="1800" b="1" kern="1200" dirty="0" err="1"/>
            <a:t>ğı</a:t>
          </a:r>
          <a:r>
            <a:rPr lang="tr-TR" sz="1800" b="1" kern="1200" dirty="0" err="1"/>
            <a:t>nın</a:t>
          </a:r>
          <a:r>
            <a:rPr lang="tr-TR" sz="1800" b="1" kern="1200" dirty="0"/>
            <a:t> eğitim fakültelerine açılması</a:t>
          </a:r>
          <a:r>
            <a:rPr lang="en-GB" sz="1800" b="1" kern="1200" dirty="0"/>
            <a:t> </a:t>
          </a:r>
        </a:p>
      </dsp:txBody>
      <dsp:txXfrm>
        <a:off x="500937" y="1068304"/>
        <a:ext cx="6505872" cy="586034"/>
      </dsp:txXfrm>
    </dsp:sp>
    <dsp:sp modelId="{A84BCFB4-DE2B-4404-9A8E-87E824D8ECA1}">
      <dsp:nvSpPr>
        <dsp:cNvPr id="0" name=""/>
        <dsp:cNvSpPr/>
      </dsp:nvSpPr>
      <dsp:spPr>
        <a:xfrm>
          <a:off x="0" y="2359241"/>
          <a:ext cx="9384684" cy="5544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A0886-23FA-46AE-A4EB-E67ABFA8302D}">
      <dsp:nvSpPr>
        <dsp:cNvPr id="0" name=""/>
        <dsp:cNvSpPr/>
      </dsp:nvSpPr>
      <dsp:spPr>
        <a:xfrm>
          <a:off x="469234" y="2034521"/>
          <a:ext cx="6569278" cy="64944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303" tIns="0" rIns="248303" bIns="0" numCol="1" spcCol="1270" anchor="ctr" anchorCtr="0">
          <a:noAutofit/>
        </a:bodyPr>
        <a:lstStyle/>
        <a:p>
          <a:pPr lvl="0" algn="l" defTabSz="800100">
            <a:lnSpc>
              <a:spcPct val="90000"/>
            </a:lnSpc>
            <a:spcBef>
              <a:spcPct val="0"/>
            </a:spcBef>
            <a:spcAft>
              <a:spcPct val="35000"/>
            </a:spcAft>
          </a:pPr>
          <a:r>
            <a:rPr lang="en-GB" sz="1800" b="1" kern="1200" dirty="0" err="1"/>
            <a:t>Kültürlerarası</a:t>
          </a:r>
          <a:r>
            <a:rPr lang="en-GB" sz="1800" b="1" kern="1200" dirty="0"/>
            <a:t> </a:t>
          </a:r>
          <a:r>
            <a:rPr lang="en-GB" sz="1800" b="1" kern="1200" dirty="0" err="1"/>
            <a:t>işbirliğine</a:t>
          </a:r>
          <a:r>
            <a:rPr lang="en-GB" sz="1800" b="1" kern="1200" dirty="0"/>
            <a:t> </a:t>
          </a:r>
          <a:r>
            <a:rPr lang="en-GB" sz="1800" b="1" kern="1200" dirty="0" err="1"/>
            <a:t>dayalı</a:t>
          </a:r>
          <a:r>
            <a:rPr lang="en-GB" sz="1800" b="1" kern="1200" dirty="0"/>
            <a:t> </a:t>
          </a:r>
          <a:r>
            <a:rPr lang="en-GB" sz="1800" b="1" kern="1200" dirty="0" err="1"/>
            <a:t>projeler</a:t>
          </a:r>
          <a:r>
            <a:rPr lang="en-GB" sz="1800" b="1" kern="1200" dirty="0"/>
            <a:t> </a:t>
          </a:r>
          <a:r>
            <a:rPr lang="en-GB" sz="1800" b="1" kern="1200" dirty="0" err="1"/>
            <a:t>için</a:t>
          </a:r>
          <a:r>
            <a:rPr lang="tr-TR" sz="1800" b="1" kern="1200" dirty="0"/>
            <a:t> akademik bir a</a:t>
          </a:r>
          <a:r>
            <a:rPr lang="en-GB" sz="1800" b="1" kern="1200" dirty="0"/>
            <a:t>ğ </a:t>
          </a:r>
          <a:r>
            <a:rPr lang="en-GB" sz="1800" b="1" kern="1200" dirty="0" err="1"/>
            <a:t>oluşturu</a:t>
          </a:r>
          <a:r>
            <a:rPr lang="tr-TR" sz="1800" b="1" kern="1200" dirty="0" err="1"/>
            <a:t>lması</a:t>
          </a:r>
          <a:endParaRPr lang="en-GB" sz="1800" b="1" kern="1200" dirty="0"/>
        </a:p>
      </dsp:txBody>
      <dsp:txXfrm>
        <a:off x="500937" y="2066224"/>
        <a:ext cx="6505872" cy="586034"/>
      </dsp:txXfrm>
    </dsp:sp>
    <dsp:sp modelId="{528A9298-36F4-404E-9C91-D59AC871BE33}">
      <dsp:nvSpPr>
        <dsp:cNvPr id="0" name=""/>
        <dsp:cNvSpPr/>
      </dsp:nvSpPr>
      <dsp:spPr>
        <a:xfrm>
          <a:off x="0" y="3357161"/>
          <a:ext cx="9384684" cy="554400"/>
        </a:xfrm>
        <a:prstGeom prst="rect">
          <a:avLst/>
        </a:prstGeom>
        <a:solidFill>
          <a:schemeClr val="lt1">
            <a:alpha val="90000"/>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BA8407-A93B-4B83-80C6-035327EB4314}">
      <dsp:nvSpPr>
        <dsp:cNvPr id="0" name=""/>
        <dsp:cNvSpPr/>
      </dsp:nvSpPr>
      <dsp:spPr>
        <a:xfrm>
          <a:off x="469234" y="3032441"/>
          <a:ext cx="6569278" cy="64944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303" tIns="0" rIns="248303" bIns="0" numCol="1" spcCol="1270" anchor="ctr" anchorCtr="0">
          <a:noAutofit/>
        </a:bodyPr>
        <a:lstStyle/>
        <a:p>
          <a:pPr lvl="0" algn="l" defTabSz="800100">
            <a:lnSpc>
              <a:spcPct val="90000"/>
            </a:lnSpc>
            <a:spcBef>
              <a:spcPct val="0"/>
            </a:spcBef>
            <a:spcAft>
              <a:spcPct val="35000"/>
            </a:spcAft>
          </a:pPr>
          <a:r>
            <a:rPr lang="en-GB" sz="1800" b="1" kern="1200" dirty="0" err="1"/>
            <a:t>Yeni</a:t>
          </a:r>
          <a:r>
            <a:rPr lang="en-GB" sz="1800" b="1" kern="1200" dirty="0"/>
            <a:t> TTI </a:t>
          </a:r>
          <a:r>
            <a:rPr lang="en-GB" sz="1800" b="1" kern="1200" dirty="0" err="1"/>
            <a:t>ile</a:t>
          </a:r>
          <a:r>
            <a:rPr lang="en-GB" sz="1800" b="1" kern="1200" dirty="0"/>
            <a:t> </a:t>
          </a:r>
          <a:r>
            <a:rPr lang="en-GB" sz="1800" b="1" kern="1200" dirty="0" err="1"/>
            <a:t>yeni</a:t>
          </a:r>
          <a:r>
            <a:rPr lang="en-GB" sz="1800" b="1" kern="1200" dirty="0"/>
            <a:t> </a:t>
          </a:r>
          <a:r>
            <a:rPr lang="en-GB" sz="1800" b="1" kern="1200" dirty="0" err="1"/>
            <a:t>ilişkiler</a:t>
          </a:r>
          <a:r>
            <a:rPr lang="en-GB" sz="1800" b="1" kern="1200" dirty="0"/>
            <a:t> ve</a:t>
          </a:r>
          <a:r>
            <a:rPr lang="tr-TR" sz="1800" b="1" kern="1200" dirty="0"/>
            <a:t>/</a:t>
          </a:r>
          <a:r>
            <a:rPr lang="en-GB" sz="1800" b="1" kern="1200" dirty="0" err="1"/>
            <a:t>veya</a:t>
          </a:r>
          <a:r>
            <a:rPr lang="en-GB" sz="1800" b="1" kern="1200" dirty="0"/>
            <a:t> </a:t>
          </a:r>
          <a:r>
            <a:rPr lang="en-GB" sz="1800" b="1" kern="1200" dirty="0" err="1"/>
            <a:t>eskilerin</a:t>
          </a:r>
          <a:r>
            <a:rPr lang="en-GB" sz="1800" b="1" kern="1200" dirty="0"/>
            <a:t> </a:t>
          </a:r>
          <a:r>
            <a:rPr lang="en-GB" sz="1800" b="1" kern="1200" dirty="0" err="1"/>
            <a:t>güçlendirilmesi</a:t>
          </a:r>
          <a:endParaRPr lang="en-GB" sz="1800" b="1" kern="1200" dirty="0"/>
        </a:p>
      </dsp:txBody>
      <dsp:txXfrm>
        <a:off x="500937" y="3064144"/>
        <a:ext cx="6505872" cy="586034"/>
      </dsp:txXfrm>
    </dsp:sp>
    <dsp:sp modelId="{29F0F80A-3640-41A6-A2E8-500A30913F0F}">
      <dsp:nvSpPr>
        <dsp:cNvPr id="0" name=""/>
        <dsp:cNvSpPr/>
      </dsp:nvSpPr>
      <dsp:spPr>
        <a:xfrm>
          <a:off x="0" y="4355081"/>
          <a:ext cx="9384684" cy="5544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8EB8F6-066C-4E8B-97DD-6B321E2355A3}">
      <dsp:nvSpPr>
        <dsp:cNvPr id="0" name=""/>
        <dsp:cNvSpPr/>
      </dsp:nvSpPr>
      <dsp:spPr>
        <a:xfrm>
          <a:off x="469234" y="4030361"/>
          <a:ext cx="6569278" cy="64944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303" tIns="0" rIns="248303" bIns="0" numCol="1" spcCol="1270" anchor="ctr" anchorCtr="0">
          <a:noAutofit/>
        </a:bodyPr>
        <a:lstStyle/>
        <a:p>
          <a:pPr lvl="0" algn="l" defTabSz="800100">
            <a:lnSpc>
              <a:spcPct val="90000"/>
            </a:lnSpc>
            <a:spcBef>
              <a:spcPct val="0"/>
            </a:spcBef>
            <a:spcAft>
              <a:spcPct val="35000"/>
            </a:spcAft>
          </a:pPr>
          <a:r>
            <a:rPr lang="en-GB" sz="1800" b="1" kern="1200" dirty="0" err="1">
              <a:solidFill>
                <a:schemeClr val="bg1"/>
              </a:solidFill>
            </a:rPr>
            <a:t>Avrupa</a:t>
          </a:r>
          <a:r>
            <a:rPr lang="tr-TR" sz="1800" b="1" kern="1200" dirty="0">
              <a:solidFill>
                <a:schemeClr val="bg1"/>
              </a:solidFill>
            </a:rPr>
            <a:t>’ya yönelik</a:t>
          </a:r>
          <a:r>
            <a:rPr lang="en-GB" sz="1800" b="1" kern="1200" dirty="0">
              <a:solidFill>
                <a:schemeClr val="bg1"/>
              </a:solidFill>
            </a:rPr>
            <a:t> </a:t>
          </a:r>
          <a:r>
            <a:rPr lang="en-GB" sz="1800" b="1" kern="1200" dirty="0" err="1">
              <a:solidFill>
                <a:schemeClr val="bg1"/>
              </a:solidFill>
            </a:rPr>
            <a:t>uluslararası</a:t>
          </a:r>
          <a:r>
            <a:rPr lang="en-GB" sz="1800" b="1" kern="1200" dirty="0">
              <a:solidFill>
                <a:schemeClr val="bg1"/>
              </a:solidFill>
            </a:rPr>
            <a:t> ve </a:t>
          </a:r>
          <a:r>
            <a:rPr lang="en-GB" sz="1800" b="1" kern="1200" dirty="0" err="1">
              <a:solidFill>
                <a:schemeClr val="bg1"/>
              </a:solidFill>
            </a:rPr>
            <a:t>kültürlerarası</a:t>
          </a:r>
          <a:r>
            <a:rPr lang="en-GB" sz="1800" b="1" kern="1200" dirty="0">
              <a:solidFill>
                <a:schemeClr val="bg1"/>
              </a:solidFill>
            </a:rPr>
            <a:t> </a:t>
          </a:r>
          <a:r>
            <a:rPr lang="en-GB" sz="1800" b="1" kern="1200" dirty="0" err="1">
              <a:solidFill>
                <a:schemeClr val="bg1"/>
              </a:solidFill>
            </a:rPr>
            <a:t>deneyim</a:t>
          </a:r>
          <a:r>
            <a:rPr lang="en-GB" sz="1800" b="1" kern="1200" dirty="0">
              <a:solidFill>
                <a:schemeClr val="bg1"/>
              </a:solidFill>
            </a:rPr>
            <a:t> </a:t>
          </a:r>
          <a:endParaRPr lang="en-GB" sz="1800" b="1" kern="1200" dirty="0"/>
        </a:p>
      </dsp:txBody>
      <dsp:txXfrm>
        <a:off x="500937" y="4062064"/>
        <a:ext cx="6505872"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ACC3-39E2-4546-B3BD-6E3363FF4371}">
      <dsp:nvSpPr>
        <dsp:cNvPr id="0" name=""/>
        <dsp:cNvSpPr/>
      </dsp:nvSpPr>
      <dsp:spPr>
        <a:xfrm>
          <a:off x="0" y="406773"/>
          <a:ext cx="10055151"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B7D7BD-A12F-4ABE-B6A9-7F9B8E397027}">
      <dsp:nvSpPr>
        <dsp:cNvPr id="0" name=""/>
        <dsp:cNvSpPr/>
      </dsp:nvSpPr>
      <dsp:spPr>
        <a:xfrm>
          <a:off x="502757" y="52533"/>
          <a:ext cx="7038606"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43" tIns="0" rIns="266043" bIns="0" numCol="1" spcCol="1270" anchor="ctr" anchorCtr="0">
          <a:noAutofit/>
        </a:bodyPr>
        <a:lstStyle/>
        <a:p>
          <a:pPr lvl="0" algn="l" defTabSz="800100">
            <a:lnSpc>
              <a:spcPct val="90000"/>
            </a:lnSpc>
            <a:spcBef>
              <a:spcPct val="0"/>
            </a:spcBef>
            <a:spcAft>
              <a:spcPct val="35000"/>
            </a:spcAft>
          </a:pPr>
          <a:r>
            <a:rPr lang="en-GB" sz="1800" kern="1200" dirty="0" err="1"/>
            <a:t>Ufukları</a:t>
          </a:r>
          <a:r>
            <a:rPr lang="en-GB" sz="1800" kern="1200" dirty="0"/>
            <a:t> </a:t>
          </a:r>
          <a:r>
            <a:rPr lang="en-GB" sz="1800" kern="1200" dirty="0" err="1"/>
            <a:t>açar</a:t>
          </a:r>
          <a:r>
            <a:rPr lang="en-GB" sz="1800" kern="1200" dirty="0"/>
            <a:t>, </a:t>
          </a:r>
          <a:r>
            <a:rPr lang="en-GB" sz="1800" kern="1200" dirty="0" err="1"/>
            <a:t>dil</a:t>
          </a:r>
          <a:r>
            <a:rPr lang="en-GB" sz="1800" kern="1200" dirty="0"/>
            <a:t> </a:t>
          </a:r>
          <a:r>
            <a:rPr lang="en-GB" sz="1800" kern="1200" dirty="0" err="1"/>
            <a:t>becerilerini</a:t>
          </a:r>
          <a:r>
            <a:rPr lang="en-GB" sz="1800" kern="1200" dirty="0"/>
            <a:t> </a:t>
          </a:r>
          <a:r>
            <a:rPr lang="en-GB" sz="1800" kern="1200" dirty="0" err="1"/>
            <a:t>geliştirir</a:t>
          </a:r>
          <a:r>
            <a:rPr lang="en-GB" sz="1800" kern="1200" dirty="0"/>
            <a:t>, </a:t>
          </a:r>
          <a:r>
            <a:rPr lang="en-GB" sz="1800" kern="1200" dirty="0" err="1"/>
            <a:t>farklı</a:t>
          </a:r>
          <a:r>
            <a:rPr lang="en-GB" sz="1800" kern="1200" dirty="0"/>
            <a:t> </a:t>
          </a:r>
          <a:r>
            <a:rPr lang="en-GB" sz="1800" kern="1200" dirty="0" err="1"/>
            <a:t>kültürleri</a:t>
          </a:r>
          <a:r>
            <a:rPr lang="en-GB" sz="1800" kern="1200" dirty="0"/>
            <a:t> </a:t>
          </a:r>
          <a:r>
            <a:rPr lang="en-GB" sz="1800" kern="1200" dirty="0" err="1"/>
            <a:t>öğrenir</a:t>
          </a:r>
          <a:r>
            <a:rPr lang="tr-TR" sz="1800" kern="1200" dirty="0"/>
            <a:t>.</a:t>
          </a:r>
          <a:endParaRPr lang="en-GB" sz="1800" kern="1200" dirty="0"/>
        </a:p>
      </dsp:txBody>
      <dsp:txXfrm>
        <a:off x="537342" y="87118"/>
        <a:ext cx="6969436" cy="639310"/>
      </dsp:txXfrm>
    </dsp:sp>
    <dsp:sp modelId="{2E652AAF-1C5A-46AE-8752-485360525026}">
      <dsp:nvSpPr>
        <dsp:cNvPr id="0" name=""/>
        <dsp:cNvSpPr/>
      </dsp:nvSpPr>
      <dsp:spPr>
        <a:xfrm>
          <a:off x="0" y="1495413"/>
          <a:ext cx="10055151"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72E89-B20C-433E-B4A6-825F35CAF166}">
      <dsp:nvSpPr>
        <dsp:cNvPr id="0" name=""/>
        <dsp:cNvSpPr/>
      </dsp:nvSpPr>
      <dsp:spPr>
        <a:xfrm>
          <a:off x="502757" y="1141173"/>
          <a:ext cx="7038606"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43" tIns="0" rIns="266043" bIns="0" numCol="1" spcCol="1270" anchor="ctr" anchorCtr="0">
          <a:noAutofit/>
        </a:bodyPr>
        <a:lstStyle/>
        <a:p>
          <a:pPr lvl="0" algn="l" defTabSz="800100">
            <a:lnSpc>
              <a:spcPct val="90000"/>
            </a:lnSpc>
            <a:spcBef>
              <a:spcPct val="0"/>
            </a:spcBef>
            <a:spcAft>
              <a:spcPct val="35000"/>
            </a:spcAft>
          </a:pPr>
          <a:r>
            <a:rPr lang="tr-TR" sz="1800" kern="1200" dirty="0">
              <a:solidFill>
                <a:srgbClr val="002060"/>
              </a:solidFill>
            </a:rPr>
            <a:t>Öğretmen olduklarında yapacakları</a:t>
          </a:r>
          <a:r>
            <a:rPr lang="en-GB" sz="1800" kern="1200" dirty="0">
              <a:solidFill>
                <a:srgbClr val="002060"/>
              </a:solidFill>
            </a:rPr>
            <a:t> </a:t>
          </a:r>
          <a:r>
            <a:rPr lang="en-GB" sz="1800" kern="1200" dirty="0" err="1">
              <a:solidFill>
                <a:srgbClr val="002060"/>
              </a:solidFill>
            </a:rPr>
            <a:t>çalışmaları</a:t>
          </a:r>
          <a:r>
            <a:rPr lang="en-GB" sz="1800" kern="1200" dirty="0">
              <a:solidFill>
                <a:srgbClr val="002060"/>
              </a:solidFill>
            </a:rPr>
            <a:t> </a:t>
          </a:r>
          <a:r>
            <a:rPr lang="en-GB" sz="1800" kern="1200" dirty="0" err="1">
              <a:solidFill>
                <a:srgbClr val="002060"/>
              </a:solidFill>
            </a:rPr>
            <a:t>için</a:t>
          </a:r>
          <a:r>
            <a:rPr lang="en-GB" sz="1800" kern="1200" dirty="0">
              <a:solidFill>
                <a:srgbClr val="002060"/>
              </a:solidFill>
            </a:rPr>
            <a:t> </a:t>
          </a:r>
          <a:r>
            <a:rPr lang="en-GB" sz="1800" kern="1200" dirty="0" err="1">
              <a:solidFill>
                <a:srgbClr val="002060"/>
              </a:solidFill>
            </a:rPr>
            <a:t>uluslararası</a:t>
          </a:r>
          <a:r>
            <a:rPr lang="en-GB" sz="1800" kern="1200" dirty="0">
              <a:solidFill>
                <a:srgbClr val="002060"/>
              </a:solidFill>
            </a:rPr>
            <a:t> </a:t>
          </a:r>
          <a:r>
            <a:rPr lang="en-GB" sz="1800" kern="1200" dirty="0" err="1">
              <a:solidFill>
                <a:srgbClr val="002060"/>
              </a:solidFill>
            </a:rPr>
            <a:t>ağ</a:t>
          </a:r>
          <a:r>
            <a:rPr lang="en-GB" sz="1800" kern="1200" dirty="0">
              <a:solidFill>
                <a:srgbClr val="002060"/>
              </a:solidFill>
            </a:rPr>
            <a:t> </a:t>
          </a:r>
          <a:r>
            <a:rPr lang="en-GB" sz="1800" kern="1200" dirty="0" err="1">
              <a:solidFill>
                <a:srgbClr val="002060"/>
              </a:solidFill>
            </a:rPr>
            <a:t>yaratır</a:t>
          </a:r>
          <a:r>
            <a:rPr lang="tr-TR" sz="1800" kern="1200" dirty="0">
              <a:solidFill>
                <a:srgbClr val="002060"/>
              </a:solidFill>
            </a:rPr>
            <a:t>.</a:t>
          </a:r>
          <a:endParaRPr lang="en-GB" sz="1800" kern="1200" dirty="0">
            <a:solidFill>
              <a:srgbClr val="002060"/>
            </a:solidFill>
          </a:endParaRPr>
        </a:p>
      </dsp:txBody>
      <dsp:txXfrm>
        <a:off x="537342" y="1175758"/>
        <a:ext cx="6969436" cy="639310"/>
      </dsp:txXfrm>
    </dsp:sp>
    <dsp:sp modelId="{C86F7A3B-E8AE-42F6-A238-1C3116DA90A7}">
      <dsp:nvSpPr>
        <dsp:cNvPr id="0" name=""/>
        <dsp:cNvSpPr/>
      </dsp:nvSpPr>
      <dsp:spPr>
        <a:xfrm>
          <a:off x="0" y="2584053"/>
          <a:ext cx="10055151" cy="604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5863B-0B9D-4C08-983C-04806A51121E}">
      <dsp:nvSpPr>
        <dsp:cNvPr id="0" name=""/>
        <dsp:cNvSpPr/>
      </dsp:nvSpPr>
      <dsp:spPr>
        <a:xfrm>
          <a:off x="502757" y="2229813"/>
          <a:ext cx="7038606"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43" tIns="0" rIns="266043" bIns="0" numCol="1" spcCol="1270" anchor="ctr" anchorCtr="0">
          <a:noAutofit/>
        </a:bodyPr>
        <a:lstStyle/>
        <a:p>
          <a:pPr lvl="0" algn="l" defTabSz="800100">
            <a:lnSpc>
              <a:spcPct val="90000"/>
            </a:lnSpc>
            <a:spcBef>
              <a:spcPct val="0"/>
            </a:spcBef>
            <a:spcAft>
              <a:spcPct val="35000"/>
            </a:spcAft>
          </a:pPr>
          <a:r>
            <a:rPr lang="en-GB" sz="1800" kern="1200" dirty="0" err="1">
              <a:solidFill>
                <a:srgbClr val="002060"/>
              </a:solidFill>
            </a:rPr>
            <a:t>Proje</a:t>
          </a:r>
          <a:r>
            <a:rPr lang="en-GB" sz="1800" kern="1200" dirty="0">
              <a:solidFill>
                <a:srgbClr val="002060"/>
              </a:solidFill>
            </a:rPr>
            <a:t> </a:t>
          </a:r>
          <a:r>
            <a:rPr lang="en-GB" sz="1800" kern="1200" dirty="0" err="1">
              <a:solidFill>
                <a:srgbClr val="002060"/>
              </a:solidFill>
            </a:rPr>
            <a:t>tabanlı</a:t>
          </a:r>
          <a:r>
            <a:rPr lang="en-GB" sz="1800" kern="1200" dirty="0">
              <a:solidFill>
                <a:srgbClr val="002060"/>
              </a:solidFill>
            </a:rPr>
            <a:t> </a:t>
          </a:r>
          <a:r>
            <a:rPr lang="en-GB" sz="1800" kern="1200" dirty="0" err="1">
              <a:solidFill>
                <a:srgbClr val="002060"/>
              </a:solidFill>
            </a:rPr>
            <a:t>öğrenme</a:t>
          </a:r>
          <a:r>
            <a:rPr lang="en-GB" sz="1800" kern="1200" dirty="0">
              <a:solidFill>
                <a:srgbClr val="002060"/>
              </a:solidFill>
            </a:rPr>
            <a:t>, </a:t>
          </a:r>
          <a:r>
            <a:rPr lang="en-GB" sz="1800" kern="1200" dirty="0" err="1">
              <a:solidFill>
                <a:srgbClr val="002060"/>
              </a:solidFill>
            </a:rPr>
            <a:t>müfredatlar</a:t>
          </a:r>
          <a:r>
            <a:rPr lang="en-GB" sz="1800" kern="1200" dirty="0">
              <a:solidFill>
                <a:srgbClr val="002060"/>
              </a:solidFill>
            </a:rPr>
            <a:t> </a:t>
          </a:r>
          <a:r>
            <a:rPr lang="en-GB" sz="1800" kern="1200" dirty="0" err="1">
              <a:solidFill>
                <a:srgbClr val="002060"/>
              </a:solidFill>
            </a:rPr>
            <a:t>arası</a:t>
          </a:r>
          <a:r>
            <a:rPr lang="en-GB" sz="1800" kern="1200" dirty="0">
              <a:solidFill>
                <a:srgbClr val="002060"/>
              </a:solidFill>
            </a:rPr>
            <a:t> </a:t>
          </a:r>
          <a:r>
            <a:rPr lang="en-GB" sz="1800" kern="1200" dirty="0" err="1">
              <a:solidFill>
                <a:srgbClr val="002060"/>
              </a:solidFill>
            </a:rPr>
            <a:t>becerilerin</a:t>
          </a:r>
          <a:r>
            <a:rPr lang="en-GB" sz="1800" kern="1200" dirty="0">
              <a:solidFill>
                <a:srgbClr val="002060"/>
              </a:solidFill>
            </a:rPr>
            <a:t> / </a:t>
          </a:r>
          <a:r>
            <a:rPr lang="en-GB" sz="1800" kern="1200" dirty="0" err="1">
              <a:solidFill>
                <a:srgbClr val="002060"/>
              </a:solidFill>
            </a:rPr>
            <a:t>çalışma</a:t>
          </a:r>
          <a:r>
            <a:rPr lang="en-GB" sz="1800" kern="1200" dirty="0">
              <a:solidFill>
                <a:srgbClr val="002060"/>
              </a:solidFill>
            </a:rPr>
            <a:t> </a:t>
          </a:r>
          <a:r>
            <a:rPr lang="en-GB" sz="1800" kern="1200" dirty="0" err="1">
              <a:solidFill>
                <a:srgbClr val="002060"/>
              </a:solidFill>
            </a:rPr>
            <a:t>yöntemlerinin</a:t>
          </a:r>
          <a:r>
            <a:rPr lang="en-GB" sz="1800" kern="1200" dirty="0">
              <a:solidFill>
                <a:srgbClr val="002060"/>
              </a:solidFill>
            </a:rPr>
            <a:t> </a:t>
          </a:r>
          <a:r>
            <a:rPr lang="en-GB" sz="1800" kern="1200" dirty="0" err="1">
              <a:solidFill>
                <a:srgbClr val="002060"/>
              </a:solidFill>
            </a:rPr>
            <a:t>kullanımını</a:t>
          </a:r>
          <a:r>
            <a:rPr lang="en-GB" sz="1800" kern="1200" dirty="0">
              <a:solidFill>
                <a:srgbClr val="002060"/>
              </a:solidFill>
            </a:rPr>
            <a:t> </a:t>
          </a:r>
          <a:r>
            <a:rPr lang="en-GB" sz="1800" kern="1200" dirty="0" err="1">
              <a:solidFill>
                <a:srgbClr val="002060"/>
              </a:solidFill>
            </a:rPr>
            <a:t>kolaylaştırır</a:t>
          </a:r>
          <a:r>
            <a:rPr lang="tr-TR" sz="1800" kern="1200" dirty="0">
              <a:solidFill>
                <a:srgbClr val="002060"/>
              </a:solidFill>
            </a:rPr>
            <a:t>.</a:t>
          </a:r>
          <a:endParaRPr lang="en-GB" sz="1800" kern="1200" dirty="0">
            <a:solidFill>
              <a:srgbClr val="002060"/>
            </a:solidFill>
          </a:endParaRPr>
        </a:p>
      </dsp:txBody>
      <dsp:txXfrm>
        <a:off x="537342" y="2264398"/>
        <a:ext cx="6969436" cy="639310"/>
      </dsp:txXfrm>
    </dsp:sp>
    <dsp:sp modelId="{0A8B3202-3637-4CE6-8620-5C86BBC26EDD}">
      <dsp:nvSpPr>
        <dsp:cNvPr id="0" name=""/>
        <dsp:cNvSpPr/>
      </dsp:nvSpPr>
      <dsp:spPr>
        <a:xfrm>
          <a:off x="0" y="3672693"/>
          <a:ext cx="10055151"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A7887D-5A42-41DE-8400-ACFA11BD99F5}">
      <dsp:nvSpPr>
        <dsp:cNvPr id="0" name=""/>
        <dsp:cNvSpPr/>
      </dsp:nvSpPr>
      <dsp:spPr>
        <a:xfrm>
          <a:off x="502757" y="3318453"/>
          <a:ext cx="7038606" cy="708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43" tIns="0" rIns="266043" bIns="0" numCol="1" spcCol="1270" anchor="ctr" anchorCtr="0">
          <a:noAutofit/>
        </a:bodyPr>
        <a:lstStyle/>
        <a:p>
          <a:pPr lvl="0" algn="l" defTabSz="800100">
            <a:lnSpc>
              <a:spcPct val="90000"/>
            </a:lnSpc>
            <a:spcBef>
              <a:spcPct val="0"/>
            </a:spcBef>
            <a:spcAft>
              <a:spcPct val="35000"/>
            </a:spcAft>
          </a:pPr>
          <a:r>
            <a:rPr lang="en-GB" sz="1800" kern="1200" dirty="0" err="1"/>
            <a:t>Diğer</a:t>
          </a:r>
          <a:r>
            <a:rPr lang="en-GB" sz="1800" kern="1200" dirty="0"/>
            <a:t> </a:t>
          </a:r>
          <a:r>
            <a:rPr lang="en-GB" sz="1800" kern="1200" dirty="0" err="1"/>
            <a:t>eğitim</a:t>
          </a:r>
          <a:r>
            <a:rPr lang="en-GB" sz="1800" kern="1200" dirty="0"/>
            <a:t> </a:t>
          </a:r>
          <a:r>
            <a:rPr lang="en-GB" sz="1800" kern="1200" dirty="0" err="1"/>
            <a:t>sistemleri</a:t>
          </a:r>
          <a:r>
            <a:rPr lang="en-GB" sz="1800" kern="1200" dirty="0"/>
            <a:t> </a:t>
          </a:r>
          <a:r>
            <a:rPr lang="en-GB" sz="1800" kern="1200" dirty="0" err="1"/>
            <a:t>ve</a:t>
          </a:r>
          <a:r>
            <a:rPr lang="en-GB" sz="1800" kern="1200" dirty="0"/>
            <a:t> </a:t>
          </a:r>
          <a:r>
            <a:rPr lang="en-GB" sz="1800" kern="1200" dirty="0" err="1"/>
            <a:t>yaklaşımları</a:t>
          </a:r>
          <a:r>
            <a:rPr lang="en-GB" sz="1800" kern="1200" dirty="0"/>
            <a:t> </a:t>
          </a:r>
          <a:r>
            <a:rPr lang="en-GB" sz="1800" kern="1200" dirty="0" err="1"/>
            <a:t>hakkında</a:t>
          </a:r>
          <a:r>
            <a:rPr lang="en-GB" sz="1800" kern="1200" dirty="0"/>
            <a:t> </a:t>
          </a:r>
          <a:r>
            <a:rPr lang="en-GB" sz="1800" kern="1200" dirty="0" err="1"/>
            <a:t>fikir</a:t>
          </a:r>
          <a:r>
            <a:rPr lang="en-GB" sz="1800" kern="1200" dirty="0"/>
            <a:t> </a:t>
          </a:r>
          <a:r>
            <a:rPr lang="en-GB" sz="1800" kern="1200" dirty="0" err="1"/>
            <a:t>alışverişi</a:t>
          </a:r>
          <a:r>
            <a:rPr lang="en-GB" sz="1800" kern="1200" dirty="0"/>
            <a:t> </a:t>
          </a:r>
          <a:r>
            <a:rPr lang="en-GB" sz="1800" kern="1200" dirty="0" err="1"/>
            <a:t>ve</a:t>
          </a:r>
          <a:r>
            <a:rPr lang="en-GB" sz="1800" kern="1200" dirty="0"/>
            <a:t> </a:t>
          </a:r>
          <a:r>
            <a:rPr lang="en-GB" sz="1800" kern="1200" dirty="0" err="1"/>
            <a:t>öğrenme</a:t>
          </a:r>
          <a:endParaRPr lang="en-GB" sz="1800" kern="1200" dirty="0"/>
        </a:p>
      </dsp:txBody>
      <dsp:txXfrm>
        <a:off x="537342" y="3353038"/>
        <a:ext cx="6969436" cy="639310"/>
      </dsp:txXfrm>
    </dsp:sp>
    <dsp:sp modelId="{733EEC24-6871-4D95-981B-5256DF7C5C47}">
      <dsp:nvSpPr>
        <dsp:cNvPr id="0" name=""/>
        <dsp:cNvSpPr/>
      </dsp:nvSpPr>
      <dsp:spPr>
        <a:xfrm>
          <a:off x="0" y="4761333"/>
          <a:ext cx="10055151" cy="604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6A6CCF-601A-4899-8B95-AF5D00B9E242}">
      <dsp:nvSpPr>
        <dsp:cNvPr id="0" name=""/>
        <dsp:cNvSpPr/>
      </dsp:nvSpPr>
      <dsp:spPr>
        <a:xfrm>
          <a:off x="546688" y="4333567"/>
          <a:ext cx="7038606" cy="7084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043" tIns="0" rIns="266043" bIns="0" numCol="1" spcCol="1270" anchor="ctr" anchorCtr="0">
          <a:noAutofit/>
        </a:bodyPr>
        <a:lstStyle/>
        <a:p>
          <a:pPr lvl="0" algn="l" defTabSz="800100">
            <a:lnSpc>
              <a:spcPct val="90000"/>
            </a:lnSpc>
            <a:spcBef>
              <a:spcPct val="0"/>
            </a:spcBef>
            <a:spcAft>
              <a:spcPct val="35000"/>
            </a:spcAft>
          </a:pPr>
          <a:r>
            <a:rPr lang="tr-TR" sz="1800" kern="1200" dirty="0"/>
            <a:t>Y</a:t>
          </a:r>
          <a:r>
            <a:rPr lang="en-GB" sz="1800" kern="1200" dirty="0" err="1"/>
            <a:t>enilikçi</a:t>
          </a:r>
          <a:r>
            <a:rPr lang="en-GB" sz="1800" kern="1200" dirty="0"/>
            <a:t> </a:t>
          </a:r>
          <a:r>
            <a:rPr lang="en-GB" sz="1800" kern="1200" dirty="0" err="1"/>
            <a:t>pedagoji</a:t>
          </a:r>
          <a:r>
            <a:rPr lang="en-GB" sz="1800" kern="1200" dirty="0"/>
            <a:t> </a:t>
          </a:r>
          <a:r>
            <a:rPr lang="en-GB" sz="1800" kern="1200" dirty="0" err="1"/>
            <a:t>ve</a:t>
          </a:r>
          <a:r>
            <a:rPr lang="en-GB" sz="1800" kern="1200" dirty="0"/>
            <a:t> BT </a:t>
          </a:r>
          <a:r>
            <a:rPr lang="en-GB" sz="1800" kern="1200" dirty="0" err="1"/>
            <a:t>kullanımının</a:t>
          </a:r>
          <a:r>
            <a:rPr lang="en-GB" sz="1800" kern="1200" dirty="0"/>
            <a:t> </a:t>
          </a:r>
          <a:r>
            <a:rPr lang="en-GB" sz="1800" kern="1200" dirty="0" err="1"/>
            <a:t>desteklenmesi</a:t>
          </a:r>
          <a:endParaRPr lang="en-GB" sz="1800" kern="1200" dirty="0"/>
        </a:p>
      </dsp:txBody>
      <dsp:txXfrm>
        <a:off x="581273" y="4368152"/>
        <a:ext cx="6969436" cy="639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DF45A-643C-498B-8FEA-47CB10C995E5}">
      <dsp:nvSpPr>
        <dsp:cNvPr id="0" name=""/>
        <dsp:cNvSpPr/>
      </dsp:nvSpPr>
      <dsp:spPr>
        <a:xfrm>
          <a:off x="0" y="923346"/>
          <a:ext cx="8239464" cy="1199979"/>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497" numCol="1" spcCol="1270" anchor="ctr" anchorCtr="0">
          <a:noAutofit/>
        </a:bodyPr>
        <a:lstStyle/>
        <a:p>
          <a:pPr lvl="0" algn="l" defTabSz="1022350">
            <a:lnSpc>
              <a:spcPct val="90000"/>
            </a:lnSpc>
            <a:spcBef>
              <a:spcPct val="0"/>
            </a:spcBef>
            <a:spcAft>
              <a:spcPct val="35000"/>
            </a:spcAft>
          </a:pPr>
          <a:r>
            <a:rPr lang="tr-TR" sz="2300" b="1" kern="1200" dirty="0"/>
            <a:t>Müfredat</a:t>
          </a:r>
          <a:endParaRPr lang="en-GB" sz="2300" b="1" kern="1200" dirty="0"/>
        </a:p>
      </dsp:txBody>
      <dsp:txXfrm>
        <a:off x="0" y="1223341"/>
        <a:ext cx="7939469" cy="599989"/>
      </dsp:txXfrm>
    </dsp:sp>
    <dsp:sp modelId="{15E17D37-6670-42EE-A5BB-486A5A965551}">
      <dsp:nvSpPr>
        <dsp:cNvPr id="0" name=""/>
        <dsp:cNvSpPr/>
      </dsp:nvSpPr>
      <dsp:spPr>
        <a:xfrm>
          <a:off x="0" y="1848704"/>
          <a:ext cx="2537754" cy="231160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n-GB" sz="1400" kern="1200" dirty="0" err="1"/>
            <a:t>Öğretmen</a:t>
          </a:r>
          <a:r>
            <a:rPr lang="en-GB" sz="1400" kern="1200" dirty="0"/>
            <a:t> </a:t>
          </a:r>
          <a:r>
            <a:rPr lang="en-GB" sz="1400" kern="1200" dirty="0" err="1"/>
            <a:t>Eğitimi</a:t>
          </a:r>
          <a:r>
            <a:rPr lang="en-GB" sz="1400" kern="1200" dirty="0"/>
            <a:t> </a:t>
          </a:r>
          <a:r>
            <a:rPr lang="tr-TR" sz="1400" kern="1200" dirty="0"/>
            <a:t>Girişiminde </a:t>
          </a:r>
          <a:r>
            <a:rPr lang="en-GB" sz="1400" kern="1200" dirty="0" err="1"/>
            <a:t>belirlenen</a:t>
          </a:r>
          <a:r>
            <a:rPr lang="en-GB" sz="1400" kern="1200" dirty="0"/>
            <a:t> </a:t>
          </a:r>
          <a:r>
            <a:rPr lang="en-GB" sz="1400" kern="1200" dirty="0" err="1"/>
            <a:t>kişilerle</a:t>
          </a:r>
          <a:r>
            <a:rPr lang="en-GB" sz="1400" kern="1200" dirty="0"/>
            <a:t> </a:t>
          </a:r>
          <a:r>
            <a:rPr lang="en-GB" sz="1400" kern="1200" dirty="0" err="1"/>
            <a:t>ortak</a:t>
          </a:r>
          <a:r>
            <a:rPr lang="en-GB" sz="1400" kern="1200" dirty="0"/>
            <a:t> </a:t>
          </a:r>
          <a:r>
            <a:rPr lang="en-GB" sz="1400" kern="1200" dirty="0" err="1"/>
            <a:t>hareket</a:t>
          </a:r>
          <a:r>
            <a:rPr lang="en-GB" sz="1400" kern="1200" dirty="0"/>
            <a:t> </a:t>
          </a:r>
          <a:r>
            <a:rPr lang="en-GB" sz="1400" kern="1200" dirty="0" err="1"/>
            <a:t>etmek</a:t>
          </a:r>
          <a:endParaRPr lang="tr-TR" sz="1400" kern="1200" dirty="0"/>
        </a:p>
        <a:p>
          <a:pPr lvl="0" algn="just" defTabSz="622300">
            <a:lnSpc>
              <a:spcPct val="90000"/>
            </a:lnSpc>
            <a:spcBef>
              <a:spcPct val="0"/>
            </a:spcBef>
            <a:spcAft>
              <a:spcPct val="35000"/>
            </a:spcAft>
          </a:pPr>
          <a:r>
            <a:rPr lang="tr-TR" sz="1400" kern="1200" dirty="0"/>
            <a:t>H</a:t>
          </a:r>
          <a:r>
            <a:rPr lang="en-GB" sz="1400" kern="1200" dirty="0" err="1"/>
            <a:t>er</a:t>
          </a:r>
          <a:r>
            <a:rPr lang="en-GB" sz="1400" kern="1200" dirty="0"/>
            <a:t> </a:t>
          </a:r>
          <a:r>
            <a:rPr lang="en-GB" sz="1400" kern="1200" dirty="0" err="1"/>
            <a:t>bir</a:t>
          </a:r>
          <a:r>
            <a:rPr lang="en-GB" sz="1400" kern="1200" dirty="0"/>
            <a:t> TTI </a:t>
          </a:r>
          <a:r>
            <a:rPr lang="en-GB" sz="1400" kern="1200" dirty="0" err="1"/>
            <a:t>için</a:t>
          </a:r>
          <a:r>
            <a:rPr lang="en-GB" sz="1400" kern="1200" dirty="0"/>
            <a:t> </a:t>
          </a:r>
          <a:r>
            <a:rPr lang="en-GB" sz="1400" kern="1200" dirty="0" err="1"/>
            <a:t>müfredata</a:t>
          </a:r>
          <a:r>
            <a:rPr lang="en-GB" sz="1400" kern="1200" dirty="0"/>
            <a:t> </a:t>
          </a:r>
          <a:r>
            <a:rPr lang="en-GB" sz="1400" kern="1200" dirty="0" err="1"/>
            <a:t>entegrasyon</a:t>
          </a:r>
          <a:r>
            <a:rPr lang="en-GB" sz="1400" kern="1200" dirty="0"/>
            <a:t> </a:t>
          </a:r>
          <a:r>
            <a:rPr lang="en-GB" sz="1400" kern="1200" dirty="0" err="1"/>
            <a:t>konusunda</a:t>
          </a:r>
          <a:r>
            <a:rPr lang="en-GB" sz="1400" kern="1200" dirty="0"/>
            <a:t> </a:t>
          </a:r>
          <a:r>
            <a:rPr lang="en-GB" sz="1400" kern="1200" dirty="0" err="1"/>
            <a:t>bireysel</a:t>
          </a:r>
          <a:r>
            <a:rPr lang="en-GB" sz="1400" kern="1200" dirty="0"/>
            <a:t> </a:t>
          </a:r>
          <a:r>
            <a:rPr lang="en-GB" sz="1400" kern="1200" dirty="0" err="1"/>
            <a:t>destek</a:t>
          </a:r>
          <a:r>
            <a:rPr lang="en-GB" sz="1400" kern="1200" dirty="0"/>
            <a:t> </a:t>
          </a:r>
          <a:r>
            <a:rPr lang="en-GB" sz="1400" kern="1200" dirty="0" err="1"/>
            <a:t>sunmak</a:t>
          </a:r>
          <a:endParaRPr lang="tr-TR" sz="1400" kern="1200" dirty="0"/>
        </a:p>
        <a:p>
          <a:pPr lvl="0" algn="just" defTabSz="622300">
            <a:lnSpc>
              <a:spcPct val="90000"/>
            </a:lnSpc>
            <a:spcBef>
              <a:spcPct val="0"/>
            </a:spcBef>
            <a:spcAft>
              <a:spcPct val="35000"/>
            </a:spcAft>
          </a:pPr>
          <a:r>
            <a:rPr lang="tr-TR" sz="1400" kern="1200" dirty="0"/>
            <a:t>İl </a:t>
          </a:r>
          <a:r>
            <a:rPr lang="en-GB" sz="1400" kern="1200" dirty="0" err="1"/>
            <a:t>koordinatör</a:t>
          </a:r>
          <a:r>
            <a:rPr lang="tr-TR" sz="1400" kern="1200" dirty="0"/>
            <a:t>ü</a:t>
          </a:r>
          <a:r>
            <a:rPr lang="en-GB" sz="1400" kern="1200" dirty="0"/>
            <a:t> ve </a:t>
          </a:r>
          <a:r>
            <a:rPr lang="en-GB" sz="1400" kern="1200" dirty="0" err="1"/>
            <a:t>bölge</a:t>
          </a:r>
          <a:r>
            <a:rPr lang="en-GB" sz="1400" kern="1200" dirty="0"/>
            <a:t> </a:t>
          </a:r>
          <a:r>
            <a:rPr lang="en-GB" sz="1400" kern="1200" dirty="0" err="1"/>
            <a:t>yetkilileriyle</a:t>
          </a:r>
          <a:r>
            <a:rPr lang="en-GB" sz="1400" kern="1200" dirty="0"/>
            <a:t> </a:t>
          </a:r>
          <a:r>
            <a:rPr lang="en-GB" sz="1400" kern="1200" dirty="0" err="1"/>
            <a:t>iletişime</a:t>
          </a:r>
          <a:r>
            <a:rPr lang="en-GB" sz="1400" kern="1200" dirty="0"/>
            <a:t> </a:t>
          </a:r>
          <a:r>
            <a:rPr lang="en-GB" sz="1400" kern="1200" dirty="0" err="1"/>
            <a:t>geçmek</a:t>
          </a:r>
          <a:r>
            <a:rPr lang="en-GB" sz="1400" kern="1200" dirty="0"/>
            <a:t>, </a:t>
          </a:r>
          <a:r>
            <a:rPr lang="en-GB" sz="1400" kern="1200" dirty="0" err="1"/>
            <a:t>ortak</a:t>
          </a:r>
          <a:r>
            <a:rPr lang="en-GB" sz="1400" kern="1200" dirty="0"/>
            <a:t> </a:t>
          </a:r>
          <a:r>
            <a:rPr lang="en-GB" sz="1400" kern="1200" dirty="0" err="1"/>
            <a:t>bulma</a:t>
          </a:r>
          <a:r>
            <a:rPr lang="en-GB" sz="1400" kern="1200" dirty="0"/>
            <a:t> ve </a:t>
          </a:r>
          <a:r>
            <a:rPr lang="en-GB" sz="1400" kern="1200" dirty="0" err="1"/>
            <a:t>projelerin</a:t>
          </a:r>
          <a:r>
            <a:rPr lang="en-GB" sz="1400" kern="1200" dirty="0"/>
            <a:t> </a:t>
          </a:r>
          <a:r>
            <a:rPr lang="en-GB" sz="1400" kern="1200" dirty="0" err="1"/>
            <a:t>yürütülmesini</a:t>
          </a:r>
          <a:r>
            <a:rPr lang="en-GB" sz="1400" kern="1200" dirty="0"/>
            <a:t> </a:t>
          </a:r>
          <a:r>
            <a:rPr lang="en-GB" sz="1400" kern="1200" dirty="0" err="1"/>
            <a:t>takip</a:t>
          </a:r>
          <a:r>
            <a:rPr lang="en-GB" sz="1400" kern="1200" dirty="0"/>
            <a:t> </a:t>
          </a:r>
          <a:r>
            <a:rPr lang="en-GB" sz="1400" kern="1200" dirty="0" err="1"/>
            <a:t>etmek</a:t>
          </a:r>
          <a:r>
            <a:rPr lang="en-GB" sz="1400" kern="1200" dirty="0"/>
            <a:t>  </a:t>
          </a:r>
        </a:p>
      </dsp:txBody>
      <dsp:txXfrm>
        <a:off x="0" y="1848704"/>
        <a:ext cx="2537754" cy="2311603"/>
      </dsp:txXfrm>
    </dsp:sp>
    <dsp:sp modelId="{104D7BB6-05EC-43F8-A4D8-AAA0C5A0430D}">
      <dsp:nvSpPr>
        <dsp:cNvPr id="0" name=""/>
        <dsp:cNvSpPr/>
      </dsp:nvSpPr>
      <dsp:spPr>
        <a:xfrm>
          <a:off x="2537754" y="1323339"/>
          <a:ext cx="5701709" cy="1199979"/>
        </a:xfrm>
        <a:prstGeom prst="rightArrow">
          <a:avLst>
            <a:gd name="adj1" fmla="val 50000"/>
            <a:gd name="adj2" fmla="val 5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497" numCol="1" spcCol="1270" anchor="ctr" anchorCtr="0">
          <a:noAutofit/>
        </a:bodyPr>
        <a:lstStyle/>
        <a:p>
          <a:pPr lvl="0" algn="l" defTabSz="1022350">
            <a:lnSpc>
              <a:spcPct val="90000"/>
            </a:lnSpc>
            <a:spcBef>
              <a:spcPct val="0"/>
            </a:spcBef>
            <a:spcAft>
              <a:spcPct val="35000"/>
            </a:spcAft>
          </a:pPr>
          <a:r>
            <a:rPr lang="tr-TR" sz="2300" b="1" kern="1200" dirty="0"/>
            <a:t>Eğitimler</a:t>
          </a:r>
          <a:endParaRPr lang="en-GB" sz="2300" b="1" kern="1200" dirty="0"/>
        </a:p>
      </dsp:txBody>
      <dsp:txXfrm>
        <a:off x="2537754" y="1623334"/>
        <a:ext cx="5401714" cy="599989"/>
      </dsp:txXfrm>
    </dsp:sp>
    <dsp:sp modelId="{530F42DC-6E26-4E06-952B-1F9BAE776F1B}">
      <dsp:nvSpPr>
        <dsp:cNvPr id="0" name=""/>
        <dsp:cNvSpPr/>
      </dsp:nvSpPr>
      <dsp:spPr>
        <a:xfrm>
          <a:off x="2537754" y="2248697"/>
          <a:ext cx="2537754" cy="2311603"/>
        </a:xfrm>
        <a:prstGeom prst="rect">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kern="1200" dirty="0" err="1">
              <a:latin typeface="Calibri" panose="020F0502020204030204" pitchFamily="34" charset="0"/>
              <a:ea typeface="Calibri" panose="020F0502020204030204" pitchFamily="34" charset="0"/>
              <a:cs typeface="Times New Roman" panose="02020603050405020304" pitchFamily="18" charset="0"/>
            </a:rPr>
            <a:t>eTwinning</a:t>
          </a:r>
          <a:r>
            <a:rPr lang="tr-TR" sz="1400" kern="1200" dirty="0">
              <a:latin typeface="Calibri" panose="020F0502020204030204" pitchFamily="34" charset="0"/>
              <a:ea typeface="Calibri" panose="020F0502020204030204" pitchFamily="34" charset="0"/>
              <a:cs typeface="Times New Roman" panose="02020603050405020304" pitchFamily="18" charset="0"/>
            </a:rPr>
            <a:t> ve özellikleri hakkında TTI temsilcilerine yerel düzeyde  eğitim vermek ve desteklemek</a:t>
          </a:r>
        </a:p>
        <a:p>
          <a:pPr lvl="0" algn="l" defTabSz="622300">
            <a:lnSpc>
              <a:spcPct val="90000"/>
            </a:lnSpc>
            <a:spcBef>
              <a:spcPct val="0"/>
            </a:spcBef>
            <a:spcAft>
              <a:spcPct val="35000"/>
            </a:spcAft>
          </a:pPr>
          <a:r>
            <a:rPr lang="tr-TR" sz="1400" kern="1200" dirty="0">
              <a:latin typeface="Calibri" panose="020F0502020204030204" pitchFamily="34" charset="0"/>
              <a:ea typeface="Calibri" panose="020F0502020204030204" pitchFamily="34" charset="0"/>
              <a:cs typeface="Times New Roman" panose="02020603050405020304" pitchFamily="18" charset="0"/>
            </a:rPr>
            <a:t>TTI-TTI projelerinde </a:t>
          </a:r>
          <a:r>
            <a:rPr lang="tr-TR" sz="1400" kern="1200" dirty="0" err="1">
              <a:latin typeface="Calibri" panose="020F0502020204030204" pitchFamily="34" charset="0"/>
              <a:ea typeface="Calibri" panose="020F0502020204030204" pitchFamily="34" charset="0"/>
              <a:cs typeface="Times New Roman" panose="02020603050405020304" pitchFamily="18" charset="0"/>
            </a:rPr>
            <a:t>TwinSpace</a:t>
          </a:r>
          <a:r>
            <a:rPr lang="tr-TR" sz="1400" kern="1200" dirty="0">
              <a:latin typeface="Calibri" panose="020F0502020204030204" pitchFamily="34" charset="0"/>
              <a:ea typeface="Calibri" panose="020F0502020204030204" pitchFamily="34" charset="0"/>
              <a:cs typeface="Times New Roman" panose="02020603050405020304" pitchFamily="18" charset="0"/>
            </a:rPr>
            <a:t> kullanımı konusunda destek sağlamak. </a:t>
          </a:r>
          <a:endParaRPr lang="en-GB" sz="1400" kern="1200" dirty="0"/>
        </a:p>
      </dsp:txBody>
      <dsp:txXfrm>
        <a:off x="2537754" y="2248697"/>
        <a:ext cx="2537754" cy="2311603"/>
      </dsp:txXfrm>
    </dsp:sp>
    <dsp:sp modelId="{D2C92458-DD61-4CD2-99A2-1F3CEACDCAC9}">
      <dsp:nvSpPr>
        <dsp:cNvPr id="0" name=""/>
        <dsp:cNvSpPr/>
      </dsp:nvSpPr>
      <dsp:spPr>
        <a:xfrm>
          <a:off x="5075509" y="1723333"/>
          <a:ext cx="3163954" cy="1199979"/>
        </a:xfrm>
        <a:prstGeom prst="rightArrow">
          <a:avLst>
            <a:gd name="adj1" fmla="val 50000"/>
            <a:gd name="adj2" fmla="val 5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497" numCol="1" spcCol="1270" anchor="ctr" anchorCtr="0">
          <a:noAutofit/>
        </a:bodyPr>
        <a:lstStyle/>
        <a:p>
          <a:pPr lvl="0" algn="l" defTabSz="1022350">
            <a:lnSpc>
              <a:spcPct val="90000"/>
            </a:lnSpc>
            <a:spcBef>
              <a:spcPct val="0"/>
            </a:spcBef>
            <a:spcAft>
              <a:spcPct val="35000"/>
            </a:spcAft>
          </a:pPr>
          <a:r>
            <a:rPr lang="tr-TR" sz="2300" kern="1200" dirty="0" err="1"/>
            <a:t>Çevriç</a:t>
          </a:r>
          <a:r>
            <a:rPr lang="tr-TR" sz="2300" kern="1200" dirty="0"/>
            <a:t> içi dersler</a:t>
          </a:r>
          <a:endParaRPr lang="en-GB" sz="2300" kern="1200" dirty="0"/>
        </a:p>
      </dsp:txBody>
      <dsp:txXfrm>
        <a:off x="5075509" y="2023328"/>
        <a:ext cx="2863959" cy="599989"/>
      </dsp:txXfrm>
    </dsp:sp>
    <dsp:sp modelId="{AB5BC56F-B8BB-4D01-A819-642320505B45}">
      <dsp:nvSpPr>
        <dsp:cNvPr id="0" name=""/>
        <dsp:cNvSpPr/>
      </dsp:nvSpPr>
      <dsp:spPr>
        <a:xfrm>
          <a:off x="5075509" y="2648690"/>
          <a:ext cx="2537754" cy="2277772"/>
        </a:xfrm>
        <a:prstGeom prst="rect">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kern="1200" dirty="0">
              <a:latin typeface="Calibri" panose="020F0502020204030204" pitchFamily="34" charset="0"/>
              <a:ea typeface="Calibri" panose="020F0502020204030204" pitchFamily="34" charset="0"/>
              <a:cs typeface="Times New Roman" panose="02020603050405020304" pitchFamily="18" charset="0"/>
            </a:rPr>
            <a:t>Merkezi Destek Servisi tarafından hazırlanan çevrimiçi mesleki gelişim seminerlerine aday öğretmenlerin katılmalarını sağlamak</a:t>
          </a:r>
          <a:endParaRPr lang="en-GB" sz="1400" kern="1200" dirty="0"/>
        </a:p>
      </dsp:txBody>
      <dsp:txXfrm>
        <a:off x="5075509" y="2648690"/>
        <a:ext cx="2537754" cy="22777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DF45A-643C-498B-8FEA-47CB10C995E5}">
      <dsp:nvSpPr>
        <dsp:cNvPr id="0" name=""/>
        <dsp:cNvSpPr/>
      </dsp:nvSpPr>
      <dsp:spPr>
        <a:xfrm>
          <a:off x="0" y="734852"/>
          <a:ext cx="8128000" cy="1183746"/>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lvl="0" algn="l" defTabSz="977900">
            <a:lnSpc>
              <a:spcPct val="90000"/>
            </a:lnSpc>
            <a:spcBef>
              <a:spcPct val="0"/>
            </a:spcBef>
            <a:spcAft>
              <a:spcPct val="35000"/>
            </a:spcAft>
          </a:pPr>
          <a:r>
            <a:rPr lang="tr-TR" sz="2200" b="1" kern="1200" dirty="0"/>
            <a:t>İl koordinatörleri ile iletişim</a:t>
          </a:r>
          <a:endParaRPr lang="en-GB" sz="2200" b="1" kern="1200" dirty="0"/>
        </a:p>
      </dsp:txBody>
      <dsp:txXfrm>
        <a:off x="0" y="1030789"/>
        <a:ext cx="7832064" cy="591873"/>
      </dsp:txXfrm>
    </dsp:sp>
    <dsp:sp modelId="{15E17D37-6670-42EE-A5BB-486A5A965551}">
      <dsp:nvSpPr>
        <dsp:cNvPr id="0" name=""/>
        <dsp:cNvSpPr/>
      </dsp:nvSpPr>
      <dsp:spPr>
        <a:xfrm>
          <a:off x="0" y="1647691"/>
          <a:ext cx="2503424" cy="2280331"/>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kern="1200" dirty="0">
              <a:latin typeface="Calibri" panose="020F0502020204030204" pitchFamily="34" charset="0"/>
              <a:ea typeface="Calibri" panose="020F0502020204030204" pitchFamily="34" charset="0"/>
              <a:cs typeface="Times New Roman" panose="02020603050405020304" pitchFamily="18" charset="0"/>
            </a:rPr>
            <a:t>eTwinning Öğretmen Eğitimi Girişimini tanıtmak amaçlı bir bilgilendirme kursu yürütme konusunda yardımcı olabilecek koordinatörler veya uygun kişiler belirleyerek desteklemek </a:t>
          </a:r>
          <a:endParaRPr lang="en-GB" sz="1600" kern="1200" dirty="0"/>
        </a:p>
      </dsp:txBody>
      <dsp:txXfrm>
        <a:off x="0" y="1647691"/>
        <a:ext cx="2503424" cy="2280331"/>
      </dsp:txXfrm>
    </dsp:sp>
    <dsp:sp modelId="{104D7BB6-05EC-43F8-A4D8-AAA0C5A0430D}">
      <dsp:nvSpPr>
        <dsp:cNvPr id="0" name=""/>
        <dsp:cNvSpPr/>
      </dsp:nvSpPr>
      <dsp:spPr>
        <a:xfrm>
          <a:off x="2503423" y="1129434"/>
          <a:ext cx="5624576" cy="1183746"/>
        </a:xfrm>
        <a:prstGeom prst="rightArrow">
          <a:avLst>
            <a:gd name="adj1" fmla="val 50000"/>
            <a:gd name="adj2" fmla="val 5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lvl="0" algn="l" defTabSz="977900">
            <a:lnSpc>
              <a:spcPct val="90000"/>
            </a:lnSpc>
            <a:spcBef>
              <a:spcPct val="0"/>
            </a:spcBef>
            <a:spcAft>
              <a:spcPct val="35000"/>
            </a:spcAft>
          </a:pPr>
          <a:r>
            <a:rPr lang="tr-TR" sz="2200" b="1" kern="1200" dirty="0"/>
            <a:t>Raporlama</a:t>
          </a:r>
          <a:endParaRPr lang="en-GB" sz="2200" b="1" kern="1200" dirty="0"/>
        </a:p>
      </dsp:txBody>
      <dsp:txXfrm>
        <a:off x="2503423" y="1425371"/>
        <a:ext cx="5328640" cy="591873"/>
      </dsp:txXfrm>
    </dsp:sp>
    <dsp:sp modelId="{530F42DC-6E26-4E06-952B-1F9BAE776F1B}">
      <dsp:nvSpPr>
        <dsp:cNvPr id="0" name=""/>
        <dsp:cNvSpPr/>
      </dsp:nvSpPr>
      <dsp:spPr>
        <a:xfrm>
          <a:off x="2503423" y="2042273"/>
          <a:ext cx="2503424" cy="2280331"/>
        </a:xfrm>
        <a:prstGeom prst="rect">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kern="1200" dirty="0">
              <a:latin typeface="Calibri" panose="020F0502020204030204" pitchFamily="34" charset="0"/>
              <a:ea typeface="Calibri" panose="020F0502020204030204" pitchFamily="34" charset="0"/>
              <a:cs typeface="Times New Roman" panose="02020603050405020304" pitchFamily="18" charset="0"/>
            </a:rPr>
            <a:t>Yeni kayıt olan öğretim görevlilerinin hesaplarını onaylamak ve </a:t>
          </a:r>
          <a:r>
            <a:rPr lang="tr-TR" sz="1600" kern="1200" dirty="0" smtClean="0">
              <a:latin typeface="Calibri" panose="020F0502020204030204" pitchFamily="34" charset="0"/>
              <a:ea typeface="Calibri" panose="020F0502020204030204" pitchFamily="34" charset="0"/>
              <a:cs typeface="Times New Roman" panose="02020603050405020304" pitchFamily="18" charset="0"/>
            </a:rPr>
            <a:t>‘Teacher Trainer</a:t>
          </a:r>
          <a:r>
            <a:rPr lang="tr-TR" sz="1600" kern="1200" dirty="0">
              <a:latin typeface="Calibri" panose="020F0502020204030204" pitchFamily="34" charset="0"/>
              <a:ea typeface="Calibri" panose="020F0502020204030204" pitchFamily="34" charset="0"/>
              <a:cs typeface="Times New Roman" panose="02020603050405020304" pitchFamily="18" charset="0"/>
            </a:rPr>
            <a:t>’ rolü vermek, takip etmek, rapor hazırlamak</a:t>
          </a:r>
          <a:endParaRPr lang="en-GB" sz="1600" kern="1200" dirty="0"/>
        </a:p>
      </dsp:txBody>
      <dsp:txXfrm>
        <a:off x="2503423" y="2042273"/>
        <a:ext cx="2503424" cy="2280331"/>
      </dsp:txXfrm>
    </dsp:sp>
    <dsp:sp modelId="{D2C92458-DD61-4CD2-99A2-1F3CEACDCAC9}">
      <dsp:nvSpPr>
        <dsp:cNvPr id="0" name=""/>
        <dsp:cNvSpPr/>
      </dsp:nvSpPr>
      <dsp:spPr>
        <a:xfrm>
          <a:off x="5006848" y="1524016"/>
          <a:ext cx="3121152" cy="1183746"/>
        </a:xfrm>
        <a:prstGeom prst="rightArrow">
          <a:avLst>
            <a:gd name="adj1" fmla="val 50000"/>
            <a:gd name="adj2" fmla="val 5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7920" numCol="1" spcCol="1270" anchor="ctr" anchorCtr="0">
          <a:noAutofit/>
        </a:bodyPr>
        <a:lstStyle/>
        <a:p>
          <a:pPr lvl="0" algn="l" defTabSz="977900">
            <a:lnSpc>
              <a:spcPct val="90000"/>
            </a:lnSpc>
            <a:spcBef>
              <a:spcPct val="0"/>
            </a:spcBef>
            <a:spcAft>
              <a:spcPct val="35000"/>
            </a:spcAft>
          </a:pPr>
          <a:r>
            <a:rPr lang="tr-TR" sz="2200" kern="1200" dirty="0"/>
            <a:t>Çalıştaylar</a:t>
          </a:r>
          <a:endParaRPr lang="en-GB" sz="2200" kern="1200" dirty="0"/>
        </a:p>
      </dsp:txBody>
      <dsp:txXfrm>
        <a:off x="5006848" y="1819953"/>
        <a:ext cx="2825216" cy="591873"/>
      </dsp:txXfrm>
    </dsp:sp>
    <dsp:sp modelId="{AB5BC56F-B8BB-4D01-A819-642320505B45}">
      <dsp:nvSpPr>
        <dsp:cNvPr id="0" name=""/>
        <dsp:cNvSpPr/>
      </dsp:nvSpPr>
      <dsp:spPr>
        <a:xfrm>
          <a:off x="5006848" y="2436855"/>
          <a:ext cx="2503424" cy="2246958"/>
        </a:xfrm>
        <a:prstGeom prst="rect">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kern="1200" dirty="0">
              <a:latin typeface="Calibri" panose="020F0502020204030204" pitchFamily="34" charset="0"/>
              <a:ea typeface="Calibri" panose="020F0502020204030204" pitchFamily="34" charset="0"/>
              <a:cs typeface="Times New Roman" panose="02020603050405020304" pitchFamily="18" charset="0"/>
            </a:rPr>
            <a:t>Merkezi ve Ulusal Destek Servisi - TTI toplantılarına katılmak uygun olan durumlarda Brüksel’deki yıllık TTI çalıştayında bu tür görevlerin düzenlenmesinde yer almak (ortak eşleştirme gibi)</a:t>
          </a:r>
          <a:endParaRPr lang="en-GB" sz="1600" kern="1200" dirty="0"/>
        </a:p>
      </dsp:txBody>
      <dsp:txXfrm>
        <a:off x="5006848" y="2436855"/>
        <a:ext cx="2503424" cy="22469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49B59-D65B-4F13-9BD6-DE285C85ADF2}">
      <dsp:nvSpPr>
        <dsp:cNvPr id="0" name=""/>
        <dsp:cNvSpPr/>
      </dsp:nvSpPr>
      <dsp:spPr>
        <a:xfrm>
          <a:off x="-5727970" y="-876750"/>
          <a:ext cx="6819491" cy="6819491"/>
        </a:xfrm>
        <a:prstGeom prst="blockArc">
          <a:avLst>
            <a:gd name="adj1" fmla="val 18900000"/>
            <a:gd name="adj2" fmla="val 2700000"/>
            <a:gd name="adj3" fmla="val 31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808EFF-7330-403A-BF9B-94F5A3DAF6AE}">
      <dsp:nvSpPr>
        <dsp:cNvPr id="0" name=""/>
        <dsp:cNvSpPr/>
      </dsp:nvSpPr>
      <dsp:spPr>
        <a:xfrm>
          <a:off x="477128" y="316523"/>
          <a:ext cx="7579859" cy="6334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02" tIns="45720" rIns="45720" bIns="45720" numCol="1" spcCol="1270" anchor="ctr" anchorCtr="0">
          <a:noAutofit/>
        </a:bodyPr>
        <a:lstStyle/>
        <a:p>
          <a:pPr lvl="0" algn="l" defTabSz="800100">
            <a:lnSpc>
              <a:spcPct val="90000"/>
            </a:lnSpc>
            <a:spcBef>
              <a:spcPct val="0"/>
            </a:spcBef>
            <a:spcAft>
              <a:spcPct val="35000"/>
            </a:spcAft>
          </a:pPr>
          <a:r>
            <a:rPr lang="tr-TR" sz="1800" kern="1200" dirty="0">
              <a:latin typeface="Calibri" panose="020F0502020204030204" pitchFamily="34" charset="0"/>
              <a:ea typeface="Calibri" panose="020F0502020204030204" pitchFamily="34" charset="0"/>
              <a:cs typeface="Times New Roman" panose="02020603050405020304" pitchFamily="18" charset="0"/>
            </a:rPr>
            <a:t>TTI çalışmalarını izlemek ve Avrupa Komisyonuna ülke raporu hazırlamak </a:t>
          </a:r>
          <a:endParaRPr lang="en-GB" sz="1800" kern="1200" dirty="0"/>
        </a:p>
      </dsp:txBody>
      <dsp:txXfrm>
        <a:off x="477128" y="316523"/>
        <a:ext cx="7579859" cy="633451"/>
      </dsp:txXfrm>
    </dsp:sp>
    <dsp:sp modelId="{8F91D613-94C3-4874-A0EB-872AA9EC5C18}">
      <dsp:nvSpPr>
        <dsp:cNvPr id="0" name=""/>
        <dsp:cNvSpPr/>
      </dsp:nvSpPr>
      <dsp:spPr>
        <a:xfrm>
          <a:off x="81221" y="237341"/>
          <a:ext cx="791814" cy="79181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7C90D-548F-4B39-992E-CD4CD6535A52}">
      <dsp:nvSpPr>
        <dsp:cNvPr id="0" name=""/>
        <dsp:cNvSpPr/>
      </dsp:nvSpPr>
      <dsp:spPr>
        <a:xfrm>
          <a:off x="931041" y="1266396"/>
          <a:ext cx="7125946" cy="633451"/>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02" tIns="45720" rIns="45720" bIns="45720" numCol="1" spcCol="1270" anchor="ctr" anchorCtr="0">
          <a:noAutofit/>
        </a:bodyPr>
        <a:lstStyle/>
        <a:p>
          <a:pPr lvl="0" algn="l" defTabSz="800100">
            <a:lnSpc>
              <a:spcPct val="90000"/>
            </a:lnSpc>
            <a:spcBef>
              <a:spcPct val="0"/>
            </a:spcBef>
            <a:spcAft>
              <a:spcPct val="35000"/>
            </a:spcAft>
          </a:pPr>
          <a:r>
            <a:rPr lang="en-GB" sz="1800" kern="1200" dirty="0"/>
            <a:t>TTI </a:t>
          </a:r>
          <a:r>
            <a:rPr lang="tr-TR" sz="1800" kern="1200" dirty="0"/>
            <a:t>sürecinin izlenme ve değerlendirmesi, </a:t>
          </a:r>
          <a:r>
            <a:rPr lang="en-GB" sz="1800" kern="1200" dirty="0" err="1"/>
            <a:t>raporlama</a:t>
          </a:r>
          <a:endParaRPr lang="en-GB" sz="1800" kern="1200" dirty="0"/>
        </a:p>
      </dsp:txBody>
      <dsp:txXfrm>
        <a:off x="931041" y="1266396"/>
        <a:ext cx="7125946" cy="633451"/>
      </dsp:txXfrm>
    </dsp:sp>
    <dsp:sp modelId="{1B861CD1-E859-4A5D-9366-AC666CDE11BA}">
      <dsp:nvSpPr>
        <dsp:cNvPr id="0" name=""/>
        <dsp:cNvSpPr/>
      </dsp:nvSpPr>
      <dsp:spPr>
        <a:xfrm>
          <a:off x="535133" y="1187214"/>
          <a:ext cx="791814" cy="791814"/>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B5AE4-856B-4E8D-A0FF-F05B7D4EE212}">
      <dsp:nvSpPr>
        <dsp:cNvPr id="0" name=""/>
        <dsp:cNvSpPr/>
      </dsp:nvSpPr>
      <dsp:spPr>
        <a:xfrm>
          <a:off x="1070355" y="2216269"/>
          <a:ext cx="6986632" cy="633451"/>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02" tIns="45720" rIns="45720" bIns="45720" numCol="1" spcCol="1270" anchor="ctr" anchorCtr="0">
          <a:noAutofit/>
        </a:bodyPr>
        <a:lstStyle/>
        <a:p>
          <a:pPr lvl="0" algn="l" defTabSz="800100">
            <a:lnSpc>
              <a:spcPct val="90000"/>
            </a:lnSpc>
            <a:spcBef>
              <a:spcPct val="0"/>
            </a:spcBef>
            <a:spcAft>
              <a:spcPct val="35000"/>
            </a:spcAft>
          </a:pPr>
          <a:r>
            <a:rPr lang="en-GB" sz="1800" kern="1200" dirty="0"/>
            <a:t>TTI </a:t>
          </a:r>
          <a:r>
            <a:rPr lang="en-GB" sz="1800" kern="1200" dirty="0" err="1"/>
            <a:t>Grubunda</a:t>
          </a:r>
          <a:r>
            <a:rPr lang="en-GB" sz="1800" kern="1200" dirty="0"/>
            <a:t> </a:t>
          </a:r>
          <a:r>
            <a:rPr lang="tr-TR" sz="1800" kern="1200" dirty="0"/>
            <a:t>p</a:t>
          </a:r>
          <a:r>
            <a:rPr lang="en-GB" sz="1800" kern="1200" dirty="0" err="1"/>
            <a:t>aylaşılan</a:t>
          </a:r>
          <a:r>
            <a:rPr lang="en-GB" sz="1800" kern="1200" dirty="0"/>
            <a:t> </a:t>
          </a:r>
          <a:r>
            <a:rPr lang="en-GB" sz="1800" kern="1200" dirty="0" err="1"/>
            <a:t>kişiler</a:t>
          </a:r>
          <a:r>
            <a:rPr lang="en-GB" sz="1800" kern="1200" dirty="0"/>
            <a:t> </a:t>
          </a:r>
          <a:r>
            <a:rPr lang="en-GB" sz="1800" kern="1200" dirty="0" err="1"/>
            <a:t>listesini</a:t>
          </a:r>
          <a:r>
            <a:rPr lang="tr-TR" sz="1800" kern="1200" dirty="0"/>
            <a:t>n</a:t>
          </a:r>
          <a:r>
            <a:rPr lang="en-GB" sz="1800" kern="1200" dirty="0"/>
            <a:t> </a:t>
          </a:r>
          <a:r>
            <a:rPr lang="en-GB" sz="1800" kern="1200" dirty="0" err="1"/>
            <a:t>güncel</a:t>
          </a:r>
          <a:r>
            <a:rPr lang="en-GB" sz="1800" kern="1200" dirty="0"/>
            <a:t> tut</a:t>
          </a:r>
          <a:r>
            <a:rPr lang="tr-TR" sz="1800" kern="1200" dirty="0" err="1"/>
            <a:t>ulması</a:t>
          </a:r>
          <a:endParaRPr lang="en-GB" sz="1800" kern="1200" dirty="0"/>
        </a:p>
      </dsp:txBody>
      <dsp:txXfrm>
        <a:off x="1070355" y="2216269"/>
        <a:ext cx="6986632" cy="633451"/>
      </dsp:txXfrm>
    </dsp:sp>
    <dsp:sp modelId="{0850039E-2EB7-4AC1-9B7E-ABC77493920B}">
      <dsp:nvSpPr>
        <dsp:cNvPr id="0" name=""/>
        <dsp:cNvSpPr/>
      </dsp:nvSpPr>
      <dsp:spPr>
        <a:xfrm>
          <a:off x="674448" y="2137088"/>
          <a:ext cx="791814" cy="791814"/>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8FEC91-3EAB-44A9-89B0-FA06DB6F10FC}">
      <dsp:nvSpPr>
        <dsp:cNvPr id="0" name=""/>
        <dsp:cNvSpPr/>
      </dsp:nvSpPr>
      <dsp:spPr>
        <a:xfrm>
          <a:off x="931041" y="3166143"/>
          <a:ext cx="7125946" cy="633451"/>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02" tIns="45720" rIns="45720" bIns="45720" numCol="1" spcCol="1270" anchor="ctr" anchorCtr="0">
          <a:noAutofit/>
        </a:bodyPr>
        <a:lstStyle/>
        <a:p>
          <a:pPr lvl="0" algn="l" defTabSz="800100">
            <a:lnSpc>
              <a:spcPct val="90000"/>
            </a:lnSpc>
            <a:spcBef>
              <a:spcPct val="0"/>
            </a:spcBef>
            <a:spcAft>
              <a:spcPct val="35000"/>
            </a:spcAft>
          </a:pPr>
          <a:r>
            <a:rPr lang="en-GB" sz="1800" kern="1200" dirty="0"/>
            <a:t>TTI </a:t>
          </a:r>
          <a:r>
            <a:rPr lang="en-GB" sz="1800" kern="1200" dirty="0" err="1"/>
            <a:t>veri</a:t>
          </a:r>
          <a:r>
            <a:rPr lang="en-GB" sz="1800" kern="1200" dirty="0"/>
            <a:t> </a:t>
          </a:r>
          <a:r>
            <a:rPr lang="en-GB" sz="1800" kern="1200" dirty="0" err="1"/>
            <a:t>tabanının</a:t>
          </a:r>
          <a:r>
            <a:rPr lang="en-GB" sz="1800" kern="1200" dirty="0"/>
            <a:t> </a:t>
          </a:r>
          <a:r>
            <a:rPr lang="en-GB" sz="1800" kern="1200" dirty="0" err="1"/>
            <a:t>temizlenmesi</a:t>
          </a:r>
          <a:r>
            <a:rPr lang="en-GB" sz="1800" kern="1200" dirty="0"/>
            <a:t>, </a:t>
          </a:r>
          <a:r>
            <a:rPr lang="tr-TR" sz="1800" kern="1200" dirty="0"/>
            <a:t>aday öğretmenlerin kayıtlarının güncellenmesi</a:t>
          </a:r>
          <a:endParaRPr lang="en-GB" sz="1800" kern="1200" dirty="0"/>
        </a:p>
      </dsp:txBody>
      <dsp:txXfrm>
        <a:off x="931041" y="3166143"/>
        <a:ext cx="7125946" cy="633451"/>
      </dsp:txXfrm>
    </dsp:sp>
    <dsp:sp modelId="{4329B524-6A7A-4CD2-B52B-83A8DE76F133}">
      <dsp:nvSpPr>
        <dsp:cNvPr id="0" name=""/>
        <dsp:cNvSpPr/>
      </dsp:nvSpPr>
      <dsp:spPr>
        <a:xfrm>
          <a:off x="535133" y="3086961"/>
          <a:ext cx="791814" cy="791814"/>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7D037E-FCE8-4639-8044-B3336A0166C6}">
      <dsp:nvSpPr>
        <dsp:cNvPr id="0" name=""/>
        <dsp:cNvSpPr/>
      </dsp:nvSpPr>
      <dsp:spPr>
        <a:xfrm>
          <a:off x="477128" y="4116016"/>
          <a:ext cx="7579859" cy="633451"/>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02" tIns="45720" rIns="45720" bIns="45720" numCol="1" spcCol="1270" anchor="ctr" anchorCtr="0">
          <a:noAutofit/>
        </a:bodyPr>
        <a:lstStyle/>
        <a:p>
          <a:pPr lvl="0" algn="l" defTabSz="800100">
            <a:lnSpc>
              <a:spcPct val="90000"/>
            </a:lnSpc>
            <a:spcBef>
              <a:spcPct val="0"/>
            </a:spcBef>
            <a:spcAft>
              <a:spcPct val="35000"/>
            </a:spcAft>
          </a:pPr>
          <a:r>
            <a:rPr lang="en-GB" sz="1800" kern="1200" dirty="0"/>
            <a:t>TTI TT </a:t>
          </a:r>
          <a:r>
            <a:rPr lang="en-GB" sz="1800" kern="1200" dirty="0" err="1"/>
            <a:t>hakkında</a:t>
          </a:r>
          <a:r>
            <a:rPr lang="en-GB" sz="1800" kern="1200" dirty="0"/>
            <a:t> </a:t>
          </a:r>
          <a:r>
            <a:rPr lang="en-GB" sz="1800" kern="1200" dirty="0" err="1"/>
            <a:t>bilgiler</a:t>
          </a:r>
          <a:r>
            <a:rPr lang="en-GB" sz="1800" kern="1200" dirty="0"/>
            <a:t> (</a:t>
          </a:r>
          <a:r>
            <a:rPr lang="en-GB" sz="1800" kern="1200" dirty="0" err="1"/>
            <a:t>kayıtlar</a:t>
          </a:r>
          <a:r>
            <a:rPr lang="en-GB" sz="1800" kern="1200" dirty="0"/>
            <a:t>, </a:t>
          </a:r>
          <a:r>
            <a:rPr lang="en-GB" sz="1800" kern="1200" dirty="0" err="1"/>
            <a:t>faaliyetler</a:t>
          </a:r>
          <a:r>
            <a:rPr lang="en-GB" sz="1800" kern="1200" dirty="0"/>
            <a:t>,</a:t>
          </a:r>
          <a:r>
            <a:rPr lang="tr-TR" sz="1800" kern="1200" dirty="0"/>
            <a:t> </a:t>
          </a:r>
          <a:r>
            <a:rPr lang="en-GB" sz="1800" kern="1200" dirty="0"/>
            <a:t>TTI-TTI </a:t>
          </a:r>
          <a:r>
            <a:rPr lang="en-GB" sz="1800" kern="1200" dirty="0" err="1"/>
            <a:t>projeleri</a:t>
          </a:r>
          <a:r>
            <a:rPr lang="en-GB" sz="1800" kern="1200" dirty="0"/>
            <a:t>, </a:t>
          </a:r>
          <a:r>
            <a:rPr lang="tr-TR" sz="1800" kern="1200" dirty="0"/>
            <a:t>aday öğretmen sayısı</a:t>
          </a:r>
          <a:r>
            <a:rPr lang="en-GB" sz="1800" kern="1200" dirty="0"/>
            <a:t>), </a:t>
          </a:r>
          <a:r>
            <a:rPr lang="en-GB" sz="1800" kern="1200" dirty="0" err="1"/>
            <a:t>yerel</a:t>
          </a:r>
          <a:r>
            <a:rPr lang="en-GB" sz="1800" kern="1200" dirty="0"/>
            <a:t> ve </a:t>
          </a:r>
          <a:r>
            <a:rPr lang="en-GB" sz="1800" kern="1200" dirty="0" err="1"/>
            <a:t>merkezi</a:t>
          </a:r>
          <a:r>
            <a:rPr lang="tr-TR" sz="1800" kern="1200" dirty="0"/>
            <a:t> </a:t>
          </a:r>
          <a:r>
            <a:rPr lang="en-GB" sz="1800" kern="1200" dirty="0" err="1"/>
            <a:t>anketler</a:t>
          </a:r>
          <a:r>
            <a:rPr lang="tr-TR" sz="1800" kern="1200" dirty="0"/>
            <a:t>le mevcut durumun tespiti ve </a:t>
          </a:r>
          <a:r>
            <a:rPr lang="en-GB" sz="1800" kern="1200" dirty="0"/>
            <a:t> </a:t>
          </a:r>
          <a:r>
            <a:rPr lang="en-GB" sz="1800" kern="1200" dirty="0" err="1"/>
            <a:t>izle</a:t>
          </a:r>
          <a:r>
            <a:rPr lang="tr-TR" sz="1800" kern="1200" dirty="0"/>
            <a:t>n</a:t>
          </a:r>
          <a:r>
            <a:rPr lang="en-GB" sz="1800" kern="1200" dirty="0"/>
            <a:t>me</a:t>
          </a:r>
          <a:r>
            <a:rPr lang="tr-TR" sz="1800" kern="1200" dirty="0"/>
            <a:t>si</a:t>
          </a:r>
          <a:endParaRPr lang="en-GB" sz="1800" kern="1200" dirty="0"/>
        </a:p>
      </dsp:txBody>
      <dsp:txXfrm>
        <a:off x="477128" y="4116016"/>
        <a:ext cx="7579859" cy="633451"/>
      </dsp:txXfrm>
    </dsp:sp>
    <dsp:sp modelId="{6E670D4A-3F03-4CEA-98D8-8BCA1538FF17}">
      <dsp:nvSpPr>
        <dsp:cNvPr id="0" name=""/>
        <dsp:cNvSpPr/>
      </dsp:nvSpPr>
      <dsp:spPr>
        <a:xfrm>
          <a:off x="81221" y="4036834"/>
          <a:ext cx="791814" cy="791814"/>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84547-4B9C-40B3-8F1B-6D8DE361E0A6}">
      <dsp:nvSpPr>
        <dsp:cNvPr id="0" name=""/>
        <dsp:cNvSpPr/>
      </dsp:nvSpPr>
      <dsp:spPr>
        <a:xfrm rot="5400000">
          <a:off x="2170258" y="-230355"/>
          <a:ext cx="2199253" cy="3659508"/>
        </a:xfrm>
        <a:prstGeom prst="corner">
          <a:avLst>
            <a:gd name="adj1" fmla="val 16120"/>
            <a:gd name="adj2" fmla="val 1611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E7ADC3C-52F6-4735-AF80-B4DF2CC9B4A9}">
      <dsp:nvSpPr>
        <dsp:cNvPr id="0" name=""/>
        <dsp:cNvSpPr/>
      </dsp:nvSpPr>
      <dsp:spPr>
        <a:xfrm>
          <a:off x="1803148" y="863049"/>
          <a:ext cx="3303824" cy="2895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tr-TR" sz="2600" kern="1200" dirty="0" smtClean="0"/>
            <a:t>Öncelikli temalar</a:t>
          </a:r>
          <a:endParaRPr lang="tr-TR" sz="2600" kern="1200" dirty="0"/>
        </a:p>
        <a:p>
          <a:pPr marL="228600" lvl="1" indent="-228600" algn="l" defTabSz="889000">
            <a:lnSpc>
              <a:spcPct val="90000"/>
            </a:lnSpc>
            <a:spcBef>
              <a:spcPct val="0"/>
            </a:spcBef>
            <a:spcAft>
              <a:spcPct val="15000"/>
            </a:spcAft>
            <a:buChar char="••"/>
          </a:pPr>
          <a:r>
            <a:rPr lang="tr-TR" sz="2000" kern="1200" dirty="0" smtClean="0"/>
            <a:t>Yabancı Dil Eğitimi</a:t>
          </a:r>
          <a:endParaRPr lang="tr-TR" sz="2000" kern="1200" dirty="0"/>
        </a:p>
        <a:p>
          <a:pPr marL="228600" lvl="1" indent="-228600" algn="l" defTabSz="889000">
            <a:lnSpc>
              <a:spcPct val="90000"/>
            </a:lnSpc>
            <a:spcBef>
              <a:spcPct val="0"/>
            </a:spcBef>
            <a:spcAft>
              <a:spcPct val="15000"/>
            </a:spcAft>
            <a:buChar char="••"/>
          </a:pPr>
          <a:r>
            <a:rPr lang="tr-TR" sz="2000" kern="1200" dirty="0" smtClean="0"/>
            <a:t>Öğrenme Süreçlerinde Dijital İçerik ve Beceri Destekli Dönüşüm</a:t>
          </a:r>
          <a:endParaRPr lang="tr-TR" sz="2000" kern="1200" dirty="0"/>
        </a:p>
        <a:p>
          <a:pPr marL="228600" lvl="1" indent="-228600" algn="l" defTabSz="889000">
            <a:lnSpc>
              <a:spcPct val="90000"/>
            </a:lnSpc>
            <a:spcBef>
              <a:spcPct val="0"/>
            </a:spcBef>
            <a:spcAft>
              <a:spcPct val="15000"/>
            </a:spcAft>
            <a:buChar char="••"/>
          </a:pPr>
          <a:r>
            <a:rPr lang="tr-TR" sz="2000" kern="1200" dirty="0" smtClean="0"/>
            <a:t>Tasarım Beceri Atölyeleri</a:t>
          </a:r>
          <a:endParaRPr lang="tr-TR" sz="2000" kern="1200" dirty="0"/>
        </a:p>
        <a:p>
          <a:pPr marL="228600" lvl="1" indent="-228600" algn="l" defTabSz="889000">
            <a:lnSpc>
              <a:spcPct val="90000"/>
            </a:lnSpc>
            <a:spcBef>
              <a:spcPct val="0"/>
            </a:spcBef>
            <a:spcAft>
              <a:spcPct val="15000"/>
            </a:spcAft>
            <a:buChar char="••"/>
          </a:pPr>
          <a:r>
            <a:rPr lang="tr-TR" sz="2000" kern="1200" dirty="0" smtClean="0"/>
            <a:t>STEM Eğitimi</a:t>
          </a:r>
          <a:endParaRPr lang="tr-TR" sz="2000" kern="1200" dirty="0"/>
        </a:p>
        <a:p>
          <a:pPr marL="228600" lvl="1" indent="-228600" algn="l" defTabSz="889000">
            <a:lnSpc>
              <a:spcPct val="90000"/>
            </a:lnSpc>
            <a:spcBef>
              <a:spcPct val="0"/>
            </a:spcBef>
            <a:spcAft>
              <a:spcPct val="15000"/>
            </a:spcAft>
            <a:buChar char="••"/>
          </a:pPr>
          <a:r>
            <a:rPr lang="tr-TR" sz="2000" kern="1200" dirty="0" smtClean="0"/>
            <a:t>Yenilikçi Uygulamalar</a:t>
          </a:r>
          <a:endParaRPr lang="tr-TR" sz="2000" kern="1200" dirty="0"/>
        </a:p>
      </dsp:txBody>
      <dsp:txXfrm>
        <a:off x="1803148" y="863049"/>
        <a:ext cx="3303824" cy="2895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12D51-3D69-4D8B-AB54-992DD458BBB5}">
      <dsp:nvSpPr>
        <dsp:cNvPr id="0" name=""/>
        <dsp:cNvSpPr/>
      </dsp:nvSpPr>
      <dsp:spPr>
        <a:xfrm>
          <a:off x="3693830" y="63353"/>
          <a:ext cx="3040985" cy="3040985"/>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tr-TR" sz="2800" kern="1200" dirty="0" smtClean="0"/>
            <a:t>Ulusal Araştırmalar</a:t>
          </a:r>
          <a:endParaRPr lang="tr-TR" sz="2800" kern="1200" dirty="0"/>
        </a:p>
      </dsp:txBody>
      <dsp:txXfrm>
        <a:off x="4099295" y="595526"/>
        <a:ext cx="2230055" cy="1368443"/>
      </dsp:txXfrm>
    </dsp:sp>
    <dsp:sp modelId="{413DC68B-5E81-446F-921A-72C7F52710EE}">
      <dsp:nvSpPr>
        <dsp:cNvPr id="0" name=""/>
        <dsp:cNvSpPr/>
      </dsp:nvSpPr>
      <dsp:spPr>
        <a:xfrm>
          <a:off x="4791119" y="1963969"/>
          <a:ext cx="3040985" cy="3040985"/>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tr-TR" sz="2800" kern="1200" dirty="0" smtClean="0"/>
            <a:t>Uluslararası Projeler</a:t>
          </a:r>
          <a:endParaRPr lang="tr-TR" sz="2800" kern="1200" dirty="0"/>
        </a:p>
      </dsp:txBody>
      <dsp:txXfrm>
        <a:off x="5721153" y="2749557"/>
        <a:ext cx="1824591" cy="1672541"/>
      </dsp:txXfrm>
    </dsp:sp>
    <dsp:sp modelId="{4DAC3B72-FB9C-451B-ABA0-42E8CBE7A826}">
      <dsp:nvSpPr>
        <dsp:cNvPr id="0" name=""/>
        <dsp:cNvSpPr/>
      </dsp:nvSpPr>
      <dsp:spPr>
        <a:xfrm>
          <a:off x="2596541" y="1963969"/>
          <a:ext cx="3040985" cy="3040985"/>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tr-TR" sz="2800" kern="1200" dirty="0" smtClean="0"/>
            <a:t>Uluslararası Araştırmalar</a:t>
          </a:r>
          <a:endParaRPr lang="tr-TR" sz="2800" kern="1200" dirty="0"/>
        </a:p>
      </dsp:txBody>
      <dsp:txXfrm>
        <a:off x="2882900" y="2749557"/>
        <a:ext cx="1824591" cy="16725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C5917-439B-DD46-8D56-0CFA081B6C3B}">
      <dsp:nvSpPr>
        <dsp:cNvPr id="0" name=""/>
        <dsp:cNvSpPr/>
      </dsp:nvSpPr>
      <dsp:spPr>
        <a:xfrm>
          <a:off x="0" y="0"/>
          <a:ext cx="110476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a:schemeClr val="lt1"/>
        </a:fontRef>
      </dsp:style>
    </dsp:sp>
    <dsp:sp modelId="{5165AEA5-2253-3A4D-8078-94D7D7DC90D1}">
      <dsp:nvSpPr>
        <dsp:cNvPr id="0" name=""/>
        <dsp:cNvSpPr/>
      </dsp:nvSpPr>
      <dsp:spPr>
        <a:xfrm>
          <a:off x="0" y="0"/>
          <a:ext cx="2209522" cy="4952019"/>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tr-TR" sz="2800" b="1" kern="1200" dirty="0" smtClean="0"/>
            <a:t>Yürütülen Projeler ve Uluslararası Çalışmalar</a:t>
          </a:r>
          <a:endParaRPr lang="tr-TR" sz="2800" kern="1200" dirty="0"/>
        </a:p>
      </dsp:txBody>
      <dsp:txXfrm>
        <a:off x="0" y="0"/>
        <a:ext cx="2209522" cy="4952019"/>
      </dsp:txXfrm>
    </dsp:sp>
    <dsp:sp modelId="{CA065468-BF8F-EC46-ADAD-C246B8749FFB}">
      <dsp:nvSpPr>
        <dsp:cNvPr id="0" name=""/>
        <dsp:cNvSpPr/>
      </dsp:nvSpPr>
      <dsp:spPr>
        <a:xfrm>
          <a:off x="2375237" y="77375"/>
          <a:ext cx="4253331" cy="996268"/>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kern="1200" dirty="0" smtClean="0"/>
            <a:t>Bütçe Tahsisli Uluslararası Projeler</a:t>
          </a:r>
          <a:endParaRPr lang="tr-TR" sz="2000" kern="1200" dirty="0"/>
        </a:p>
      </dsp:txBody>
      <dsp:txXfrm>
        <a:off x="2375237" y="77375"/>
        <a:ext cx="4253331" cy="996268"/>
      </dsp:txXfrm>
    </dsp:sp>
    <dsp:sp modelId="{26C4CC9C-98A3-5D4E-B600-4BF7D0306F57}">
      <dsp:nvSpPr>
        <dsp:cNvPr id="0" name=""/>
        <dsp:cNvSpPr/>
      </dsp:nvSpPr>
      <dsp:spPr>
        <a:xfrm>
          <a:off x="6794282" y="77375"/>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eTwinning Faaliyeti</a:t>
          </a:r>
          <a:endParaRPr lang="tr-TR" sz="1400" kern="1200"/>
        </a:p>
      </dsp:txBody>
      <dsp:txXfrm>
        <a:off x="6794282" y="77375"/>
        <a:ext cx="4253331" cy="309425"/>
      </dsp:txXfrm>
    </dsp:sp>
    <dsp:sp modelId="{C9D3AF1B-2431-8644-AB11-2720A0B9F8F9}">
      <dsp:nvSpPr>
        <dsp:cNvPr id="0" name=""/>
        <dsp:cNvSpPr/>
      </dsp:nvSpPr>
      <dsp:spPr>
        <a:xfrm>
          <a:off x="6628568" y="386800"/>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B074D829-7F9D-B344-8582-FB3134AA7F34}">
      <dsp:nvSpPr>
        <dsp:cNvPr id="0" name=""/>
        <dsp:cNvSpPr/>
      </dsp:nvSpPr>
      <dsp:spPr>
        <a:xfrm>
          <a:off x="6794282" y="386800"/>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Scientix Projesi</a:t>
          </a:r>
          <a:endParaRPr lang="tr-TR" sz="1400" kern="1200"/>
        </a:p>
      </dsp:txBody>
      <dsp:txXfrm>
        <a:off x="6794282" y="386800"/>
        <a:ext cx="4253331" cy="309425"/>
      </dsp:txXfrm>
    </dsp:sp>
    <dsp:sp modelId="{493771EF-A4D9-4A43-A9BE-538A8B27C442}">
      <dsp:nvSpPr>
        <dsp:cNvPr id="0" name=""/>
        <dsp:cNvSpPr/>
      </dsp:nvSpPr>
      <dsp:spPr>
        <a:xfrm>
          <a:off x="6628568" y="696226"/>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095F98DC-0952-E54E-AF63-789540FDA9BC}">
      <dsp:nvSpPr>
        <dsp:cNvPr id="0" name=""/>
        <dsp:cNvSpPr/>
      </dsp:nvSpPr>
      <dsp:spPr>
        <a:xfrm>
          <a:off x="6794282" y="696226"/>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Teach Up Projesi</a:t>
          </a:r>
          <a:endParaRPr lang="tr-TR" sz="1400" kern="1200"/>
        </a:p>
      </dsp:txBody>
      <dsp:txXfrm>
        <a:off x="6794282" y="696226"/>
        <a:ext cx="4253331" cy="309425"/>
      </dsp:txXfrm>
    </dsp:sp>
    <dsp:sp modelId="{3BE20E69-E7D1-DB49-A281-FDA03D0D477F}">
      <dsp:nvSpPr>
        <dsp:cNvPr id="0" name=""/>
        <dsp:cNvSpPr/>
      </dsp:nvSpPr>
      <dsp:spPr>
        <a:xfrm>
          <a:off x="6628568" y="1005652"/>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64A9C64A-0BFC-7440-A3F9-AD85E76BBF15}">
      <dsp:nvSpPr>
        <dsp:cNvPr id="0" name=""/>
        <dsp:cNvSpPr/>
      </dsp:nvSpPr>
      <dsp:spPr>
        <a:xfrm>
          <a:off x="6794282" y="1005652"/>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dirty="0" smtClean="0"/>
            <a:t>Sarı Lale Projesi</a:t>
          </a:r>
          <a:endParaRPr lang="tr-TR" sz="1400" kern="1200" dirty="0"/>
        </a:p>
      </dsp:txBody>
      <dsp:txXfrm>
        <a:off x="6794282" y="1005652"/>
        <a:ext cx="4253331" cy="309425"/>
      </dsp:txXfrm>
    </dsp:sp>
    <dsp:sp modelId="{20A53EFA-C016-CF4B-89AE-A25F604F8DDD}">
      <dsp:nvSpPr>
        <dsp:cNvPr id="0" name=""/>
        <dsp:cNvSpPr/>
      </dsp:nvSpPr>
      <dsp:spPr>
        <a:xfrm>
          <a:off x="6628568" y="1315077"/>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D34CD7BA-EC6C-984D-975D-3BEE8706539A}">
      <dsp:nvSpPr>
        <dsp:cNvPr id="0" name=""/>
        <dsp:cNvSpPr/>
      </dsp:nvSpPr>
      <dsp:spPr>
        <a:xfrm>
          <a:off x="6794282" y="1315077"/>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SOSACT- Yeni</a:t>
          </a:r>
          <a:endParaRPr lang="tr-TR" sz="1400" kern="1200"/>
        </a:p>
      </dsp:txBody>
      <dsp:txXfrm>
        <a:off x="6794282" y="1315077"/>
        <a:ext cx="4253331" cy="309425"/>
      </dsp:txXfrm>
    </dsp:sp>
    <dsp:sp modelId="{70F5CA92-0F79-0948-AAA5-C8240817FCD3}">
      <dsp:nvSpPr>
        <dsp:cNvPr id="0" name=""/>
        <dsp:cNvSpPr/>
      </dsp:nvSpPr>
      <dsp:spPr>
        <a:xfrm>
          <a:off x="2209522" y="1624503"/>
          <a:ext cx="883809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AAE04277-5EE7-AD45-99E3-36A12882E26F}">
      <dsp:nvSpPr>
        <dsp:cNvPr id="0" name=""/>
        <dsp:cNvSpPr/>
      </dsp:nvSpPr>
      <dsp:spPr>
        <a:xfrm>
          <a:off x="2375237" y="1701878"/>
          <a:ext cx="4253331" cy="154750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kern="1200" dirty="0" smtClean="0"/>
            <a:t>Avrupa Okul Ağı Çalışmaları</a:t>
          </a:r>
          <a:endParaRPr lang="tr-TR" sz="2000" kern="1200" dirty="0"/>
        </a:p>
      </dsp:txBody>
      <dsp:txXfrm>
        <a:off x="2375237" y="1701878"/>
        <a:ext cx="4253331" cy="1547505"/>
      </dsp:txXfrm>
    </dsp:sp>
    <dsp:sp modelId="{9B9BA55C-AC54-2E4D-A313-803CA9A82BB8}">
      <dsp:nvSpPr>
        <dsp:cNvPr id="0" name=""/>
        <dsp:cNvSpPr/>
      </dsp:nvSpPr>
      <dsp:spPr>
        <a:xfrm>
          <a:off x="6794282" y="1701878"/>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Yönetim Kurulu</a:t>
          </a:r>
          <a:endParaRPr lang="tr-TR" sz="1400" kern="1200"/>
        </a:p>
      </dsp:txBody>
      <dsp:txXfrm>
        <a:off x="6794282" y="1701878"/>
        <a:ext cx="4253331" cy="309425"/>
      </dsp:txXfrm>
    </dsp:sp>
    <dsp:sp modelId="{1C5A4685-B051-EB4F-9A82-A640B13FB657}">
      <dsp:nvSpPr>
        <dsp:cNvPr id="0" name=""/>
        <dsp:cNvSpPr/>
      </dsp:nvSpPr>
      <dsp:spPr>
        <a:xfrm>
          <a:off x="6628568" y="2011304"/>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9C01F0AB-5392-534B-8D74-1B9C2D5DE2A6}">
      <dsp:nvSpPr>
        <dsp:cNvPr id="0" name=""/>
        <dsp:cNvSpPr/>
      </dsp:nvSpPr>
      <dsp:spPr>
        <a:xfrm>
          <a:off x="6794282" y="2011304"/>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dirty="0" smtClean="0"/>
            <a:t>STEM çalışma grubu</a:t>
          </a:r>
          <a:endParaRPr lang="tr-TR" sz="1400" kern="1200" dirty="0"/>
        </a:p>
      </dsp:txBody>
      <dsp:txXfrm>
        <a:off x="6794282" y="2011304"/>
        <a:ext cx="4253331" cy="309425"/>
      </dsp:txXfrm>
    </dsp:sp>
    <dsp:sp modelId="{930F4867-A4D2-AD4F-B49B-68B6C776E340}">
      <dsp:nvSpPr>
        <dsp:cNvPr id="0" name=""/>
        <dsp:cNvSpPr/>
      </dsp:nvSpPr>
      <dsp:spPr>
        <a:xfrm>
          <a:off x="6628568" y="2320729"/>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6A0BBD23-0DAD-D543-8045-14627E62065D}">
      <dsp:nvSpPr>
        <dsp:cNvPr id="0" name=""/>
        <dsp:cNvSpPr/>
      </dsp:nvSpPr>
      <dsp:spPr>
        <a:xfrm>
          <a:off x="6794282" y="2320729"/>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dirty="0" smtClean="0"/>
            <a:t>ICWG-İnteraktif Sınıf Çalışma Grubu</a:t>
          </a:r>
          <a:endParaRPr lang="tr-TR" sz="1400" kern="1200" dirty="0"/>
        </a:p>
      </dsp:txBody>
      <dsp:txXfrm>
        <a:off x="6794282" y="2320729"/>
        <a:ext cx="4253331" cy="309425"/>
      </dsp:txXfrm>
    </dsp:sp>
    <dsp:sp modelId="{96B32440-F89F-6540-AF1B-ED09251BC153}">
      <dsp:nvSpPr>
        <dsp:cNvPr id="0" name=""/>
        <dsp:cNvSpPr/>
      </dsp:nvSpPr>
      <dsp:spPr>
        <a:xfrm>
          <a:off x="6628568" y="2630155"/>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F7424DA0-2C7B-BE48-A5DD-6B1C4AA630E0}">
      <dsp:nvSpPr>
        <dsp:cNvPr id="0" name=""/>
        <dsp:cNvSpPr/>
      </dsp:nvSpPr>
      <dsp:spPr>
        <a:xfrm>
          <a:off x="6794282" y="2630155"/>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dirty="0" err="1" smtClean="0"/>
            <a:t>Future</a:t>
          </a:r>
          <a:r>
            <a:rPr lang="tr-TR" sz="1400" kern="1200" dirty="0" smtClean="0"/>
            <a:t> </a:t>
          </a:r>
          <a:r>
            <a:rPr lang="tr-TR" sz="1400" kern="1200" dirty="0" err="1" smtClean="0"/>
            <a:t>Classroom</a:t>
          </a:r>
          <a:r>
            <a:rPr lang="tr-TR" sz="1400" kern="1200" dirty="0" smtClean="0"/>
            <a:t> </a:t>
          </a:r>
          <a:r>
            <a:rPr lang="tr-TR" sz="1400" kern="1200" dirty="0" err="1" smtClean="0"/>
            <a:t>Lab</a:t>
          </a:r>
          <a:endParaRPr lang="tr-TR" sz="1400" kern="1200" dirty="0"/>
        </a:p>
      </dsp:txBody>
      <dsp:txXfrm>
        <a:off x="6794282" y="2630155"/>
        <a:ext cx="4253331" cy="309425"/>
      </dsp:txXfrm>
    </dsp:sp>
    <dsp:sp modelId="{4F58CD0C-8C5E-9341-9AF8-882D16F06780}">
      <dsp:nvSpPr>
        <dsp:cNvPr id="0" name=""/>
        <dsp:cNvSpPr/>
      </dsp:nvSpPr>
      <dsp:spPr>
        <a:xfrm>
          <a:off x="6628568" y="2939581"/>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22F629FD-3188-4442-A1C9-4EC58FD8B657}">
      <dsp:nvSpPr>
        <dsp:cNvPr id="0" name=""/>
        <dsp:cNvSpPr/>
      </dsp:nvSpPr>
      <dsp:spPr>
        <a:xfrm>
          <a:off x="6794282" y="2939581"/>
          <a:ext cx="4253331" cy="30942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dirty="0" smtClean="0"/>
            <a:t>(</a:t>
          </a:r>
          <a:r>
            <a:rPr lang="tr-TR" sz="1400" kern="1200" dirty="0" err="1" smtClean="0"/>
            <a:t>Codeweek</a:t>
          </a:r>
          <a:r>
            <a:rPr lang="tr-TR" sz="1400" kern="1200" dirty="0" smtClean="0"/>
            <a:t>) Kodlama Haftası Çalışma Grubu</a:t>
          </a:r>
          <a:endParaRPr lang="tr-TR" sz="1400" kern="1200" dirty="0"/>
        </a:p>
      </dsp:txBody>
      <dsp:txXfrm>
        <a:off x="6794282" y="2939581"/>
        <a:ext cx="4253331" cy="309425"/>
      </dsp:txXfrm>
    </dsp:sp>
    <dsp:sp modelId="{559CC9D1-1C6F-8D4F-A27D-BC826707A957}">
      <dsp:nvSpPr>
        <dsp:cNvPr id="0" name=""/>
        <dsp:cNvSpPr/>
      </dsp:nvSpPr>
      <dsp:spPr>
        <a:xfrm>
          <a:off x="2209522" y="3249384"/>
          <a:ext cx="883809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0200A3FF-7B17-6547-808C-C14D6BA6EE9D}">
      <dsp:nvSpPr>
        <dsp:cNvPr id="0" name=""/>
        <dsp:cNvSpPr/>
      </dsp:nvSpPr>
      <dsp:spPr>
        <a:xfrm>
          <a:off x="2375237" y="3326759"/>
          <a:ext cx="4253331" cy="1547505"/>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kern="1200" dirty="0" smtClean="0"/>
            <a:t>Uluslararası Kuruluş ve Organizasyonlarla İşbirliği</a:t>
          </a:r>
          <a:endParaRPr lang="tr-TR" sz="2000" kern="1200" dirty="0"/>
        </a:p>
      </dsp:txBody>
      <dsp:txXfrm>
        <a:off x="2375237" y="3326759"/>
        <a:ext cx="4253331" cy="1547505"/>
      </dsp:txXfrm>
    </dsp:sp>
    <dsp:sp modelId="{A0515CA3-933A-D64D-B6C1-BD0A28C380F6}">
      <dsp:nvSpPr>
        <dsp:cNvPr id="0" name=""/>
        <dsp:cNvSpPr/>
      </dsp:nvSpPr>
      <dsp:spPr>
        <a:xfrm>
          <a:off x="6794282" y="3326759"/>
          <a:ext cx="4253331" cy="386876"/>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UNESCO</a:t>
          </a:r>
          <a:endParaRPr lang="tr-TR" sz="1400" kern="1200"/>
        </a:p>
      </dsp:txBody>
      <dsp:txXfrm>
        <a:off x="6794282" y="3326759"/>
        <a:ext cx="4253331" cy="386876"/>
      </dsp:txXfrm>
    </dsp:sp>
    <dsp:sp modelId="{097337AD-4534-2B4E-AB42-324575A6779C}">
      <dsp:nvSpPr>
        <dsp:cNvPr id="0" name=""/>
        <dsp:cNvSpPr/>
      </dsp:nvSpPr>
      <dsp:spPr>
        <a:xfrm>
          <a:off x="6628568" y="3713636"/>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684208DB-CA29-7843-A879-08397D26A29B}">
      <dsp:nvSpPr>
        <dsp:cNvPr id="0" name=""/>
        <dsp:cNvSpPr/>
      </dsp:nvSpPr>
      <dsp:spPr>
        <a:xfrm>
          <a:off x="6794282" y="3713636"/>
          <a:ext cx="4253331" cy="386876"/>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Avrupa Konseyi</a:t>
          </a:r>
          <a:endParaRPr lang="tr-TR" sz="1400" kern="1200"/>
        </a:p>
      </dsp:txBody>
      <dsp:txXfrm>
        <a:off x="6794282" y="3713636"/>
        <a:ext cx="4253331" cy="386876"/>
      </dsp:txXfrm>
    </dsp:sp>
    <dsp:sp modelId="{6C4C1BBF-C31C-DF45-918A-AB0386CDB289}">
      <dsp:nvSpPr>
        <dsp:cNvPr id="0" name=""/>
        <dsp:cNvSpPr/>
      </dsp:nvSpPr>
      <dsp:spPr>
        <a:xfrm>
          <a:off x="6628568" y="4100512"/>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40B0C77F-12BC-2A49-BB21-FF4A9DBF3549}">
      <dsp:nvSpPr>
        <dsp:cNvPr id="0" name=""/>
        <dsp:cNvSpPr/>
      </dsp:nvSpPr>
      <dsp:spPr>
        <a:xfrm>
          <a:off x="6794282" y="4100512"/>
          <a:ext cx="4253331" cy="386876"/>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Avrupa Komisyonu- ET 2020</a:t>
          </a:r>
          <a:endParaRPr lang="tr-TR" sz="1400" kern="1200"/>
        </a:p>
      </dsp:txBody>
      <dsp:txXfrm>
        <a:off x="6794282" y="4100512"/>
        <a:ext cx="4253331" cy="386876"/>
      </dsp:txXfrm>
    </dsp:sp>
    <dsp:sp modelId="{EB4DB9CC-CDB9-9946-8457-687EC9844E08}">
      <dsp:nvSpPr>
        <dsp:cNvPr id="0" name=""/>
        <dsp:cNvSpPr/>
      </dsp:nvSpPr>
      <dsp:spPr>
        <a:xfrm>
          <a:off x="6628568" y="4487389"/>
          <a:ext cx="42533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 modelId="{4938552E-5871-C547-ADCB-F5050E8FD2EB}">
      <dsp:nvSpPr>
        <dsp:cNvPr id="0" name=""/>
        <dsp:cNvSpPr/>
      </dsp:nvSpPr>
      <dsp:spPr>
        <a:xfrm>
          <a:off x="6794282" y="4487389"/>
          <a:ext cx="4253331" cy="386876"/>
        </a:xfrm>
        <a:prstGeom prst="rect">
          <a:avLst/>
        </a:prstGeom>
        <a:noFill/>
        <a:ln>
          <a:noFill/>
        </a:ln>
        <a:effectLst/>
        <a:scene3d>
          <a:camera prst="orthographicFront"/>
          <a:lightRig rig="sunrise"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tr-TR" sz="1400" kern="1200" smtClean="0"/>
            <a:t>Kuşak ve Yol- Çin Eğitim Bakanlığı</a:t>
          </a:r>
          <a:endParaRPr lang="tr-TR" sz="1400" kern="1200"/>
        </a:p>
      </dsp:txBody>
      <dsp:txXfrm>
        <a:off x="6794282" y="4487389"/>
        <a:ext cx="4253331" cy="386876"/>
      </dsp:txXfrm>
    </dsp:sp>
    <dsp:sp modelId="{9FFFF2DF-3203-D34E-B744-77A5F9FC47A7}">
      <dsp:nvSpPr>
        <dsp:cNvPr id="0" name=""/>
        <dsp:cNvSpPr/>
      </dsp:nvSpPr>
      <dsp:spPr>
        <a:xfrm>
          <a:off x="2209522" y="4874265"/>
          <a:ext cx="883809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a:bevelT prst="angle"/>
        </a:sp3d>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EF46A-2516-43E4-863B-65CAE1F29685}">
      <dsp:nvSpPr>
        <dsp:cNvPr id="0" name=""/>
        <dsp:cNvSpPr/>
      </dsp:nvSpPr>
      <dsp:spPr>
        <a:xfrm>
          <a:off x="5392" y="394768"/>
          <a:ext cx="2067271" cy="82690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kern="1200" dirty="0" smtClean="0"/>
            <a:t>KA 201</a:t>
          </a:r>
          <a:endParaRPr lang="tr-TR" sz="2000" kern="1200" dirty="0"/>
        </a:p>
      </dsp:txBody>
      <dsp:txXfrm>
        <a:off x="5392" y="394768"/>
        <a:ext cx="2067271" cy="826908"/>
      </dsp:txXfrm>
    </dsp:sp>
    <dsp:sp modelId="{24ED4992-2FBC-45C0-B081-A5F0F36C7281}">
      <dsp:nvSpPr>
        <dsp:cNvPr id="0" name=""/>
        <dsp:cNvSpPr/>
      </dsp:nvSpPr>
      <dsp:spPr>
        <a:xfrm>
          <a:off x="5392" y="1221677"/>
          <a:ext cx="2067271" cy="3300862"/>
        </a:xfrm>
        <a:prstGeom prst="rect">
          <a:avLst/>
        </a:prstGeom>
        <a:solidFill>
          <a:schemeClr val="lt1">
            <a:alpha val="90000"/>
            <a:tint val="40000"/>
            <a:hueOff val="0"/>
            <a:satOff val="0"/>
            <a:lumOff val="0"/>
            <a:alphaOff val="0"/>
          </a:schemeClr>
        </a:solidFill>
        <a:ln w="6350" cap="flat" cmpd="sng" algn="ctr">
          <a:solidFill>
            <a:schemeClr val="accent5">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dirty="0" smtClean="0"/>
            <a:t>STEAM</a:t>
          </a:r>
          <a:endParaRPr lang="tr-TR" sz="2000" kern="1200" dirty="0"/>
        </a:p>
        <a:p>
          <a:pPr marL="228600" lvl="1" indent="-228600" algn="l" defTabSz="889000">
            <a:lnSpc>
              <a:spcPct val="90000"/>
            </a:lnSpc>
            <a:spcBef>
              <a:spcPct val="0"/>
            </a:spcBef>
            <a:spcAft>
              <a:spcPct val="15000"/>
            </a:spcAft>
            <a:buChar char="••"/>
          </a:pPr>
          <a:r>
            <a:rPr lang="tr-TR" sz="2000" kern="1200" dirty="0" smtClean="0"/>
            <a:t>Learning </a:t>
          </a:r>
          <a:r>
            <a:rPr lang="tr-TR" sz="2000" kern="1200" dirty="0" err="1" smtClean="0"/>
            <a:t>Scenarios</a:t>
          </a:r>
          <a:endParaRPr lang="tr-TR" sz="2000" kern="1200" dirty="0"/>
        </a:p>
        <a:p>
          <a:pPr marL="228600" lvl="1" indent="-228600" algn="l" defTabSz="889000">
            <a:lnSpc>
              <a:spcPct val="90000"/>
            </a:lnSpc>
            <a:spcBef>
              <a:spcPct val="0"/>
            </a:spcBef>
            <a:spcAft>
              <a:spcPct val="15000"/>
            </a:spcAft>
            <a:buChar char="••"/>
          </a:pPr>
          <a:r>
            <a:rPr lang="tr-TR" sz="2000" kern="1200" dirty="0" err="1" smtClean="0"/>
            <a:t>Innovative</a:t>
          </a:r>
          <a:r>
            <a:rPr lang="tr-TR" sz="2000" kern="1200" dirty="0" smtClean="0"/>
            <a:t> Learning </a:t>
          </a:r>
          <a:r>
            <a:rPr lang="tr-TR" sz="2000" kern="1200" dirty="0" err="1" smtClean="0"/>
            <a:t>Spaces</a:t>
          </a:r>
          <a:endParaRPr lang="tr-TR" sz="2000" kern="1200" dirty="0"/>
        </a:p>
        <a:p>
          <a:pPr marL="228600" lvl="1" indent="-228600" algn="l" defTabSz="889000">
            <a:lnSpc>
              <a:spcPct val="90000"/>
            </a:lnSpc>
            <a:spcBef>
              <a:spcPct val="0"/>
            </a:spcBef>
            <a:spcAft>
              <a:spcPct val="15000"/>
            </a:spcAft>
            <a:buChar char="••"/>
          </a:pPr>
          <a:r>
            <a:rPr lang="tr-TR" sz="2000" kern="1200" dirty="0" smtClean="0"/>
            <a:t>Active Learning Framework</a:t>
          </a:r>
          <a:endParaRPr lang="tr-TR" sz="2000" kern="1200" dirty="0"/>
        </a:p>
        <a:p>
          <a:pPr marL="228600" lvl="1" indent="-228600" algn="l" defTabSz="889000">
            <a:lnSpc>
              <a:spcPct val="90000"/>
            </a:lnSpc>
            <a:spcBef>
              <a:spcPct val="0"/>
            </a:spcBef>
            <a:spcAft>
              <a:spcPct val="15000"/>
            </a:spcAft>
            <a:buChar char="••"/>
          </a:pPr>
          <a:r>
            <a:rPr lang="tr-TR" sz="2000" kern="1200" dirty="0" err="1" smtClean="0"/>
            <a:t>Artificial</a:t>
          </a:r>
          <a:r>
            <a:rPr lang="tr-TR" sz="2000" kern="1200" dirty="0" smtClean="0"/>
            <a:t> </a:t>
          </a:r>
          <a:r>
            <a:rPr lang="tr-TR" sz="2000" kern="1200" dirty="0" err="1" smtClean="0"/>
            <a:t>Intellegence</a:t>
          </a:r>
          <a:endParaRPr lang="tr-TR" sz="2000" kern="1200" dirty="0"/>
        </a:p>
      </dsp:txBody>
      <dsp:txXfrm>
        <a:off x="5392" y="1221677"/>
        <a:ext cx="2067271" cy="3300862"/>
      </dsp:txXfrm>
    </dsp:sp>
    <dsp:sp modelId="{29AAEF10-D04A-42C2-871A-47A2674750FD}">
      <dsp:nvSpPr>
        <dsp:cNvPr id="0" name=""/>
        <dsp:cNvSpPr/>
      </dsp:nvSpPr>
      <dsp:spPr>
        <a:xfrm>
          <a:off x="2362082" y="394768"/>
          <a:ext cx="2067271" cy="82690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kern="1200" dirty="0" smtClean="0"/>
            <a:t>KA 202</a:t>
          </a:r>
          <a:endParaRPr lang="tr-TR" sz="2000" kern="1200" dirty="0"/>
        </a:p>
      </dsp:txBody>
      <dsp:txXfrm>
        <a:off x="2362082" y="394768"/>
        <a:ext cx="2067271" cy="826908"/>
      </dsp:txXfrm>
    </dsp:sp>
    <dsp:sp modelId="{C89C470D-EC66-45F4-8281-9314017F1988}">
      <dsp:nvSpPr>
        <dsp:cNvPr id="0" name=""/>
        <dsp:cNvSpPr/>
      </dsp:nvSpPr>
      <dsp:spPr>
        <a:xfrm>
          <a:off x="2362082" y="1221677"/>
          <a:ext cx="2067271" cy="3300862"/>
        </a:xfrm>
        <a:prstGeom prst="rect">
          <a:avLst/>
        </a:prstGeom>
        <a:solidFill>
          <a:schemeClr val="lt1">
            <a:alpha val="90000"/>
            <a:tint val="40000"/>
            <a:hueOff val="0"/>
            <a:satOff val="0"/>
            <a:lumOff val="0"/>
            <a:alphaOff val="0"/>
          </a:schemeClr>
        </a:solidFill>
        <a:ln w="6350" cap="flat" cmpd="sng" algn="ctr">
          <a:solidFill>
            <a:schemeClr val="accent5">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dirty="0" err="1" smtClean="0"/>
            <a:t>Innovative</a:t>
          </a:r>
          <a:r>
            <a:rPr lang="tr-TR" sz="2000" kern="1200" dirty="0" smtClean="0"/>
            <a:t> Integration </a:t>
          </a:r>
          <a:r>
            <a:rPr lang="tr-TR" sz="2000" kern="1200" dirty="0" err="1" smtClean="0"/>
            <a:t>Models</a:t>
          </a:r>
          <a:endParaRPr lang="tr-TR" sz="2000" kern="1200" dirty="0"/>
        </a:p>
      </dsp:txBody>
      <dsp:txXfrm>
        <a:off x="2362082" y="1221677"/>
        <a:ext cx="2067271" cy="3300862"/>
      </dsp:txXfrm>
    </dsp:sp>
    <dsp:sp modelId="{B0BBCCBE-664F-46F7-9E2A-56A39220E6D0}">
      <dsp:nvSpPr>
        <dsp:cNvPr id="0" name=""/>
        <dsp:cNvSpPr/>
      </dsp:nvSpPr>
      <dsp:spPr>
        <a:xfrm>
          <a:off x="4718772" y="394768"/>
          <a:ext cx="2067271" cy="82690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kern="1200" dirty="0" smtClean="0"/>
            <a:t>KA 203</a:t>
          </a:r>
          <a:endParaRPr lang="tr-TR" sz="2000" kern="1200" dirty="0"/>
        </a:p>
      </dsp:txBody>
      <dsp:txXfrm>
        <a:off x="4718772" y="394768"/>
        <a:ext cx="2067271" cy="826908"/>
      </dsp:txXfrm>
    </dsp:sp>
    <dsp:sp modelId="{A6058790-20BF-46CA-9E97-890E02207398}">
      <dsp:nvSpPr>
        <dsp:cNvPr id="0" name=""/>
        <dsp:cNvSpPr/>
      </dsp:nvSpPr>
      <dsp:spPr>
        <a:xfrm>
          <a:off x="4718772" y="1221677"/>
          <a:ext cx="2067271" cy="3300862"/>
        </a:xfrm>
        <a:prstGeom prst="rect">
          <a:avLst/>
        </a:prstGeom>
        <a:solidFill>
          <a:schemeClr val="lt1">
            <a:alpha val="90000"/>
            <a:tint val="40000"/>
            <a:hueOff val="0"/>
            <a:satOff val="0"/>
            <a:lumOff val="0"/>
            <a:alphaOff val="0"/>
          </a:schemeClr>
        </a:solidFill>
        <a:ln w="6350" cap="flat" cmpd="sng" algn="ctr">
          <a:solidFill>
            <a:schemeClr val="accent5">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Strategic Partnerships in Higher Education</a:t>
          </a:r>
          <a:endParaRPr lang="tr-TR" sz="2000" kern="1200" dirty="0"/>
        </a:p>
      </dsp:txBody>
      <dsp:txXfrm>
        <a:off x="4718772" y="1221677"/>
        <a:ext cx="2067271" cy="3300862"/>
      </dsp:txXfrm>
    </dsp:sp>
    <dsp:sp modelId="{EF3F2EDB-BE65-48D4-95A3-F938D87172AC}">
      <dsp:nvSpPr>
        <dsp:cNvPr id="0" name=""/>
        <dsp:cNvSpPr/>
      </dsp:nvSpPr>
      <dsp:spPr>
        <a:xfrm>
          <a:off x="7075462" y="394768"/>
          <a:ext cx="2067271" cy="82690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kern="1200" dirty="0" smtClean="0"/>
            <a:t>KA 3</a:t>
          </a:r>
          <a:endParaRPr lang="tr-TR" sz="2000" kern="1200" dirty="0"/>
        </a:p>
      </dsp:txBody>
      <dsp:txXfrm>
        <a:off x="7075462" y="394768"/>
        <a:ext cx="2067271" cy="826908"/>
      </dsp:txXfrm>
    </dsp:sp>
    <dsp:sp modelId="{88E3C165-2E5E-4EFC-BA58-E235D9730364}">
      <dsp:nvSpPr>
        <dsp:cNvPr id="0" name=""/>
        <dsp:cNvSpPr/>
      </dsp:nvSpPr>
      <dsp:spPr>
        <a:xfrm>
          <a:off x="7075462" y="1221677"/>
          <a:ext cx="2067271" cy="3300862"/>
        </a:xfrm>
        <a:prstGeom prst="rect">
          <a:avLst/>
        </a:prstGeom>
        <a:solidFill>
          <a:schemeClr val="lt1">
            <a:alpha val="90000"/>
            <a:tint val="40000"/>
            <a:hueOff val="0"/>
            <a:satOff val="0"/>
            <a:lumOff val="0"/>
            <a:alphaOff val="0"/>
          </a:schemeClr>
        </a:solidFill>
        <a:ln w="6350" cap="flat" cmpd="sng" algn="ctr">
          <a:solidFill>
            <a:schemeClr val="accent5">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dirty="0" err="1" smtClean="0"/>
            <a:t>Fostering</a:t>
          </a:r>
          <a:r>
            <a:rPr lang="tr-TR" sz="2000" kern="1200" dirty="0" smtClean="0"/>
            <a:t> STEAM </a:t>
          </a:r>
          <a:r>
            <a:rPr lang="tr-TR" sz="2000" kern="1200" dirty="0" err="1" smtClean="0"/>
            <a:t>Education</a:t>
          </a:r>
          <a:endParaRPr lang="tr-TR" sz="2000" kern="1200" dirty="0"/>
        </a:p>
      </dsp:txBody>
      <dsp:txXfrm>
        <a:off x="7075462" y="1221677"/>
        <a:ext cx="2067271" cy="3300862"/>
      </dsp:txXfrm>
    </dsp:sp>
    <dsp:sp modelId="{9520337C-414C-4B8C-A607-5EE9E8C5741C}">
      <dsp:nvSpPr>
        <dsp:cNvPr id="0" name=""/>
        <dsp:cNvSpPr/>
      </dsp:nvSpPr>
      <dsp:spPr>
        <a:xfrm>
          <a:off x="9432152" y="394768"/>
          <a:ext cx="2067271" cy="82690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kern="1200" dirty="0" smtClean="0"/>
            <a:t>H2020</a:t>
          </a:r>
          <a:endParaRPr lang="tr-TR" sz="2000" kern="1200" dirty="0"/>
        </a:p>
      </dsp:txBody>
      <dsp:txXfrm>
        <a:off x="9432152" y="394768"/>
        <a:ext cx="2067271" cy="826908"/>
      </dsp:txXfrm>
    </dsp:sp>
    <dsp:sp modelId="{8B2F9FF5-87FD-4E31-8CB0-37036EE190A8}">
      <dsp:nvSpPr>
        <dsp:cNvPr id="0" name=""/>
        <dsp:cNvSpPr/>
      </dsp:nvSpPr>
      <dsp:spPr>
        <a:xfrm>
          <a:off x="9432152" y="1221677"/>
          <a:ext cx="2067271" cy="3300862"/>
        </a:xfrm>
        <a:prstGeom prst="rect">
          <a:avLst/>
        </a:prstGeom>
        <a:solidFill>
          <a:schemeClr val="lt1">
            <a:alpha val="90000"/>
            <a:tint val="40000"/>
            <a:hueOff val="0"/>
            <a:satOff val="0"/>
            <a:lumOff val="0"/>
            <a:alphaOff val="0"/>
          </a:schemeClr>
        </a:solidFill>
        <a:ln w="6350" cap="flat" cmpd="sng" algn="ctr">
          <a:solidFill>
            <a:schemeClr val="accent5">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tr-TR" sz="2000" kern="1200" dirty="0" err="1" smtClean="0"/>
            <a:t>Impact</a:t>
          </a:r>
          <a:r>
            <a:rPr lang="tr-TR" sz="2000" kern="1200" dirty="0" smtClean="0"/>
            <a:t> of </a:t>
          </a:r>
          <a:r>
            <a:rPr lang="tr-TR" sz="2000" kern="1200" dirty="0" err="1" smtClean="0"/>
            <a:t>Technology</a:t>
          </a:r>
          <a:r>
            <a:rPr lang="tr-TR" sz="2000" kern="1200" dirty="0" smtClean="0"/>
            <a:t> on </a:t>
          </a:r>
          <a:r>
            <a:rPr lang="tr-TR" sz="2000" kern="1200" dirty="0" err="1" smtClean="0"/>
            <a:t>Children</a:t>
          </a:r>
          <a:r>
            <a:rPr lang="tr-TR" sz="2000" kern="1200" dirty="0" smtClean="0"/>
            <a:t> and </a:t>
          </a:r>
          <a:r>
            <a:rPr lang="tr-TR" sz="2000" kern="1200" dirty="0" err="1" smtClean="0"/>
            <a:t>Youth</a:t>
          </a:r>
          <a:endParaRPr lang="tr-TR" sz="2000" kern="1200" dirty="0"/>
        </a:p>
      </dsp:txBody>
      <dsp:txXfrm>
        <a:off x="9432152" y="1221677"/>
        <a:ext cx="2067271" cy="3300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64FA6-DD23-4EBD-BA37-ECEB66ADB4E7}">
      <dsp:nvSpPr>
        <dsp:cNvPr id="0" name=""/>
        <dsp:cNvSpPr/>
      </dsp:nvSpPr>
      <dsp:spPr>
        <a:xfrm>
          <a:off x="5482" y="1397026"/>
          <a:ext cx="1869581" cy="93479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tr-TR" sz="1900" kern="1200" dirty="0" smtClean="0"/>
            <a:t>Stratejik Ortaklık</a:t>
          </a:r>
          <a:endParaRPr lang="tr-TR" sz="1900" kern="1200" dirty="0"/>
        </a:p>
      </dsp:txBody>
      <dsp:txXfrm>
        <a:off x="32861" y="1424405"/>
        <a:ext cx="1814823" cy="880032"/>
      </dsp:txXfrm>
    </dsp:sp>
    <dsp:sp modelId="{EF4EDC16-502B-4028-8035-35004987A65A}">
      <dsp:nvSpPr>
        <dsp:cNvPr id="0" name=""/>
        <dsp:cNvSpPr/>
      </dsp:nvSpPr>
      <dsp:spPr>
        <a:xfrm>
          <a:off x="192440" y="2331817"/>
          <a:ext cx="186958" cy="701093"/>
        </a:xfrm>
        <a:custGeom>
          <a:avLst/>
          <a:gdLst/>
          <a:ahLst/>
          <a:cxnLst/>
          <a:rect l="0" t="0" r="0" b="0"/>
          <a:pathLst>
            <a:path>
              <a:moveTo>
                <a:pt x="0" y="0"/>
              </a:moveTo>
              <a:lnTo>
                <a:pt x="0" y="701093"/>
              </a:lnTo>
              <a:lnTo>
                <a:pt x="186958" y="701093"/>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419FF9-01E9-49AC-BCEE-3F2252DFC602}">
      <dsp:nvSpPr>
        <dsp:cNvPr id="0" name=""/>
        <dsp:cNvSpPr/>
      </dsp:nvSpPr>
      <dsp:spPr>
        <a:xfrm>
          <a:off x="379398" y="2565515"/>
          <a:ext cx="1495665" cy="93479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Yenilik geliştirme, kurumsal kapasite arttırma</a:t>
          </a:r>
          <a:endParaRPr lang="tr-TR" sz="1300" kern="1200" dirty="0"/>
        </a:p>
      </dsp:txBody>
      <dsp:txXfrm>
        <a:off x="406777" y="2592894"/>
        <a:ext cx="1440907" cy="880032"/>
      </dsp:txXfrm>
    </dsp:sp>
    <dsp:sp modelId="{E68236E1-B3C9-4617-97C3-453E47933BB8}">
      <dsp:nvSpPr>
        <dsp:cNvPr id="0" name=""/>
        <dsp:cNvSpPr/>
      </dsp:nvSpPr>
      <dsp:spPr>
        <a:xfrm>
          <a:off x="2342459" y="1397026"/>
          <a:ext cx="1869581" cy="93479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tr-TR" sz="1900" kern="1200" dirty="0" smtClean="0"/>
            <a:t>Bilgi Ortaklıkları</a:t>
          </a:r>
          <a:endParaRPr lang="tr-TR" sz="1900" kern="1200" dirty="0"/>
        </a:p>
      </dsp:txBody>
      <dsp:txXfrm>
        <a:off x="2369838" y="1424405"/>
        <a:ext cx="1814823" cy="880032"/>
      </dsp:txXfrm>
    </dsp:sp>
    <dsp:sp modelId="{6F224A38-7293-4071-928F-76F1192984B3}">
      <dsp:nvSpPr>
        <dsp:cNvPr id="0" name=""/>
        <dsp:cNvSpPr/>
      </dsp:nvSpPr>
      <dsp:spPr>
        <a:xfrm>
          <a:off x="2529417" y="2331817"/>
          <a:ext cx="186958" cy="701093"/>
        </a:xfrm>
        <a:custGeom>
          <a:avLst/>
          <a:gdLst/>
          <a:ahLst/>
          <a:cxnLst/>
          <a:rect l="0" t="0" r="0" b="0"/>
          <a:pathLst>
            <a:path>
              <a:moveTo>
                <a:pt x="0" y="0"/>
              </a:moveTo>
              <a:lnTo>
                <a:pt x="0" y="701093"/>
              </a:lnTo>
              <a:lnTo>
                <a:pt x="186958" y="701093"/>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1C5877-C892-4A83-98F8-7E2B670BE1CF}">
      <dsp:nvSpPr>
        <dsp:cNvPr id="0" name=""/>
        <dsp:cNvSpPr/>
      </dsp:nvSpPr>
      <dsp:spPr>
        <a:xfrm>
          <a:off x="2716375" y="2565515"/>
          <a:ext cx="1495665" cy="93479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Akademi-iş dünyası sürdürülebilirliği</a:t>
          </a:r>
          <a:endParaRPr lang="tr-TR" sz="1300" kern="1200" dirty="0"/>
        </a:p>
      </dsp:txBody>
      <dsp:txXfrm>
        <a:off x="2743754" y="2592894"/>
        <a:ext cx="1440907" cy="880032"/>
      </dsp:txXfrm>
    </dsp:sp>
    <dsp:sp modelId="{D56DFA8B-95A7-48B8-8AB3-16983BCAFE3A}">
      <dsp:nvSpPr>
        <dsp:cNvPr id="0" name=""/>
        <dsp:cNvSpPr/>
      </dsp:nvSpPr>
      <dsp:spPr>
        <a:xfrm>
          <a:off x="4679436" y="1397026"/>
          <a:ext cx="1869581" cy="93479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tr-TR" sz="1900" kern="1200" dirty="0" smtClean="0"/>
            <a:t>Politika Reformuna Destek</a:t>
          </a:r>
          <a:endParaRPr lang="tr-TR" sz="1900" kern="1200" dirty="0"/>
        </a:p>
      </dsp:txBody>
      <dsp:txXfrm>
        <a:off x="4706815" y="1424405"/>
        <a:ext cx="1814823" cy="880032"/>
      </dsp:txXfrm>
    </dsp:sp>
    <dsp:sp modelId="{7C3BD3CF-AF37-4E1F-A4DE-755965E75E83}">
      <dsp:nvSpPr>
        <dsp:cNvPr id="0" name=""/>
        <dsp:cNvSpPr/>
      </dsp:nvSpPr>
      <dsp:spPr>
        <a:xfrm>
          <a:off x="4866394" y="2331817"/>
          <a:ext cx="186958" cy="701093"/>
        </a:xfrm>
        <a:custGeom>
          <a:avLst/>
          <a:gdLst/>
          <a:ahLst/>
          <a:cxnLst/>
          <a:rect l="0" t="0" r="0" b="0"/>
          <a:pathLst>
            <a:path>
              <a:moveTo>
                <a:pt x="0" y="0"/>
              </a:moveTo>
              <a:lnTo>
                <a:pt x="0" y="701093"/>
              </a:lnTo>
              <a:lnTo>
                <a:pt x="186958" y="701093"/>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59CC9F-8787-4D93-87FC-BC7D4C6579C7}">
      <dsp:nvSpPr>
        <dsp:cNvPr id="0" name=""/>
        <dsp:cNvSpPr/>
      </dsp:nvSpPr>
      <dsp:spPr>
        <a:xfrm>
          <a:off x="5053353" y="2565515"/>
          <a:ext cx="1495665" cy="93479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Yenilikçi politikaların geliştirilmesi (deneysel proje çalışmaları)</a:t>
          </a:r>
        </a:p>
      </dsp:txBody>
      <dsp:txXfrm>
        <a:off x="5080732" y="2592894"/>
        <a:ext cx="1440907" cy="880032"/>
      </dsp:txXfrm>
    </dsp:sp>
    <dsp:sp modelId="{BBA98E57-0748-41C7-A8C6-EA0B1FA6C82A}">
      <dsp:nvSpPr>
        <dsp:cNvPr id="0" name=""/>
        <dsp:cNvSpPr/>
      </dsp:nvSpPr>
      <dsp:spPr>
        <a:xfrm>
          <a:off x="7016413" y="1397026"/>
          <a:ext cx="1869581" cy="93479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tr-TR" sz="1900" kern="1200" dirty="0" smtClean="0"/>
            <a:t>İleriye Yönelik İşbirliği</a:t>
          </a:r>
          <a:endParaRPr lang="tr-TR" sz="1900" kern="1200" dirty="0"/>
        </a:p>
      </dsp:txBody>
      <dsp:txXfrm>
        <a:off x="7043792" y="1424405"/>
        <a:ext cx="1814823" cy="880032"/>
      </dsp:txXfrm>
    </dsp:sp>
    <dsp:sp modelId="{99B40D91-917A-4179-8172-48F98FC114A5}">
      <dsp:nvSpPr>
        <dsp:cNvPr id="0" name=""/>
        <dsp:cNvSpPr/>
      </dsp:nvSpPr>
      <dsp:spPr>
        <a:xfrm>
          <a:off x="7203371" y="2331817"/>
          <a:ext cx="186958" cy="701093"/>
        </a:xfrm>
        <a:custGeom>
          <a:avLst/>
          <a:gdLst/>
          <a:ahLst/>
          <a:cxnLst/>
          <a:rect l="0" t="0" r="0" b="0"/>
          <a:pathLst>
            <a:path>
              <a:moveTo>
                <a:pt x="0" y="0"/>
              </a:moveTo>
              <a:lnTo>
                <a:pt x="0" y="701093"/>
              </a:lnTo>
              <a:lnTo>
                <a:pt x="186958" y="701093"/>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C6B2CBD-8DFA-4BFF-AB8F-29D032B33712}">
      <dsp:nvSpPr>
        <dsp:cNvPr id="0" name=""/>
        <dsp:cNvSpPr/>
      </dsp:nvSpPr>
      <dsp:spPr>
        <a:xfrm>
          <a:off x="7390330" y="2565515"/>
          <a:ext cx="1495665" cy="93479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smtClean="0"/>
            <a:t>Yenilikçi uygulamaların test edilmesi, değerlendirilmesi</a:t>
          </a:r>
          <a:endParaRPr lang="tr-TR" sz="1300" kern="1200" dirty="0"/>
        </a:p>
      </dsp:txBody>
      <dsp:txXfrm>
        <a:off x="7417709" y="2592894"/>
        <a:ext cx="1440907" cy="880032"/>
      </dsp:txXfrm>
    </dsp:sp>
    <dsp:sp modelId="{5349AC78-3DD5-4182-B249-88817D3FF604}">
      <dsp:nvSpPr>
        <dsp:cNvPr id="0" name=""/>
        <dsp:cNvSpPr/>
      </dsp:nvSpPr>
      <dsp:spPr>
        <a:xfrm>
          <a:off x="9353390" y="1397026"/>
          <a:ext cx="1869581" cy="93479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tr-TR" sz="1900" kern="1200" dirty="0" smtClean="0"/>
            <a:t>Ar-Ge</a:t>
          </a:r>
          <a:endParaRPr lang="tr-TR" sz="1900" kern="1200" dirty="0"/>
        </a:p>
      </dsp:txBody>
      <dsp:txXfrm>
        <a:off x="9380769" y="1424405"/>
        <a:ext cx="1814823" cy="880032"/>
      </dsp:txXfrm>
    </dsp:sp>
    <dsp:sp modelId="{F6FBDEC5-7EFB-416D-A2B1-372A64960E4F}">
      <dsp:nvSpPr>
        <dsp:cNvPr id="0" name=""/>
        <dsp:cNvSpPr/>
      </dsp:nvSpPr>
      <dsp:spPr>
        <a:xfrm>
          <a:off x="9540348" y="2331817"/>
          <a:ext cx="186958" cy="701093"/>
        </a:xfrm>
        <a:custGeom>
          <a:avLst/>
          <a:gdLst/>
          <a:ahLst/>
          <a:cxnLst/>
          <a:rect l="0" t="0" r="0" b="0"/>
          <a:pathLst>
            <a:path>
              <a:moveTo>
                <a:pt x="0" y="0"/>
              </a:moveTo>
              <a:lnTo>
                <a:pt x="0" y="701093"/>
              </a:lnTo>
              <a:lnTo>
                <a:pt x="186958" y="701093"/>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1CDA9EA-DEBE-4971-AC5C-63E5DC28BD3F}">
      <dsp:nvSpPr>
        <dsp:cNvPr id="0" name=""/>
        <dsp:cNvSpPr/>
      </dsp:nvSpPr>
      <dsp:spPr>
        <a:xfrm>
          <a:off x="9727307" y="2565515"/>
          <a:ext cx="1495665" cy="93479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tr-TR" sz="1300" kern="1200" dirty="0" err="1" smtClean="0"/>
            <a:t>Horizon</a:t>
          </a:r>
          <a:r>
            <a:rPr lang="tr-TR" sz="1300" kern="1200" dirty="0" smtClean="0"/>
            <a:t> 2020</a:t>
          </a:r>
          <a:endParaRPr lang="tr-TR" sz="1300" kern="1200" dirty="0"/>
        </a:p>
      </dsp:txBody>
      <dsp:txXfrm>
        <a:off x="9754686" y="2592894"/>
        <a:ext cx="1440907" cy="8800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41464-140A-4F7E-9157-2E5C2BDA323A}">
      <dsp:nvSpPr>
        <dsp:cNvPr id="0" name=""/>
        <dsp:cNvSpPr/>
      </dsp:nvSpPr>
      <dsp:spPr>
        <a:xfrm>
          <a:off x="0" y="87871"/>
          <a:ext cx="3251835" cy="195110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EUN şu anda ülkemizin de yer aldığı 34 Avrupa ülkesinin Eğitim Bakanlıklarının katıldığı, eğitimin dijitalleşmesine yönelik çalışmalar yapan bir ağdır. Merkezi Brüksel’dedir.</a:t>
          </a:r>
        </a:p>
      </dsp:txBody>
      <dsp:txXfrm>
        <a:off x="0" y="87871"/>
        <a:ext cx="3251835" cy="1951101"/>
      </dsp:txXfrm>
    </dsp:sp>
    <dsp:sp modelId="{48C3D588-A388-4795-8A91-6E1E4670ED00}">
      <dsp:nvSpPr>
        <dsp:cNvPr id="0" name=""/>
        <dsp:cNvSpPr/>
      </dsp:nvSpPr>
      <dsp:spPr>
        <a:xfrm>
          <a:off x="3577018" y="87871"/>
          <a:ext cx="3251835" cy="195110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Genel Müdürlüğümüz, 2008 yılından bu yana Avrupa Okul Ağı ile çok sayıda proje, çalışma grubu, araştırma ve geliştirme faaliyeti yürütmektedir.  </a:t>
          </a:r>
        </a:p>
      </dsp:txBody>
      <dsp:txXfrm>
        <a:off x="3577018" y="87871"/>
        <a:ext cx="3251835" cy="1951101"/>
      </dsp:txXfrm>
    </dsp:sp>
    <dsp:sp modelId="{4833F2A7-5136-436B-8644-0850DA9D7492}">
      <dsp:nvSpPr>
        <dsp:cNvPr id="0" name=""/>
        <dsp:cNvSpPr/>
      </dsp:nvSpPr>
      <dsp:spPr>
        <a:xfrm>
          <a:off x="7154037" y="87871"/>
          <a:ext cx="3251835" cy="195110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Avrupa Okul </a:t>
          </a:r>
          <a:r>
            <a:rPr lang="tr-TR" sz="1600" b="1" kern="1200" dirty="0" err="1" smtClean="0"/>
            <a:t>Ağı’nın</a:t>
          </a:r>
          <a:r>
            <a:rPr lang="tr-TR" sz="1600" b="1" kern="1200" dirty="0" smtClean="0"/>
            <a:t> amacı</a:t>
          </a:r>
        </a:p>
        <a:p>
          <a:pPr lvl="0" algn="ctr" defTabSz="711200">
            <a:lnSpc>
              <a:spcPct val="90000"/>
            </a:lnSpc>
            <a:spcBef>
              <a:spcPct val="0"/>
            </a:spcBef>
            <a:spcAft>
              <a:spcPct val="35000"/>
            </a:spcAft>
          </a:pPr>
          <a:r>
            <a:rPr lang="tr-TR" sz="1600" kern="1200" dirty="0" smtClean="0"/>
            <a:t>Avrupa ülkeleri eğitim bakanlıklarından oluşan eğitim paydaşlarını 21. yüzyılın dijitalleşmiş toplum hedefi doğrultusunda eğitim süreçlerinin dönüşümünü desteklemek ve yönlendirmek </a:t>
          </a:r>
          <a:endParaRPr lang="tr-TR" sz="1600" kern="1200" dirty="0"/>
        </a:p>
      </dsp:txBody>
      <dsp:txXfrm>
        <a:off x="7154037" y="87871"/>
        <a:ext cx="3251835" cy="1951101"/>
      </dsp:txXfrm>
    </dsp:sp>
    <dsp:sp modelId="{28490CD8-6DDA-4D31-A2BF-AF73B237653F}">
      <dsp:nvSpPr>
        <dsp:cNvPr id="0" name=""/>
        <dsp:cNvSpPr/>
      </dsp:nvSpPr>
      <dsp:spPr>
        <a:xfrm>
          <a:off x="1788509" y="2364155"/>
          <a:ext cx="3251835" cy="195110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Bu hedef doğrultusunda 21. yüzyıl eğitimi standartlarıyla uyumlu yenilikçi eğitim uygulamalarını ve projelerini geliştirerek test etmek</a:t>
          </a:r>
        </a:p>
      </dsp:txBody>
      <dsp:txXfrm>
        <a:off x="1788509" y="2364155"/>
        <a:ext cx="3251835" cy="1951101"/>
      </dsp:txXfrm>
    </dsp:sp>
    <dsp:sp modelId="{7BBD1887-AC99-4B06-AE78-36F0CD454545}">
      <dsp:nvSpPr>
        <dsp:cNvPr id="0" name=""/>
        <dsp:cNvSpPr/>
      </dsp:nvSpPr>
      <dsp:spPr>
        <a:xfrm>
          <a:off x="5365527" y="2364155"/>
          <a:ext cx="3251835" cy="195110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dirty="0" smtClean="0"/>
            <a:t>Yenilikçi eğitim uygulamalarının etkileriyle ilgili sonuçları paylaşmak ve bu yenilikçi yaklaşımların eğitim öğretim süreçlerine dahil edilmesini desteklemek</a:t>
          </a:r>
          <a:endParaRPr lang="tr-TR" sz="1600" kern="1200" dirty="0"/>
        </a:p>
      </dsp:txBody>
      <dsp:txXfrm>
        <a:off x="5365527" y="2364155"/>
        <a:ext cx="3251835" cy="19511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20AEA-9D65-614F-9F02-88939873A273}">
      <dsp:nvSpPr>
        <dsp:cNvPr id="0" name=""/>
        <dsp:cNvSpPr/>
      </dsp:nvSpPr>
      <dsp:spPr>
        <a:xfrm>
          <a:off x="810738" y="158641"/>
          <a:ext cx="3960022" cy="222290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b="1" kern="1200" dirty="0" smtClean="0">
              <a:latin typeface="+mn-lt"/>
            </a:rPr>
            <a:t>Amacı</a:t>
          </a:r>
          <a:endParaRPr lang="tr-TR" sz="1600" kern="1200" dirty="0">
            <a:latin typeface="+mn-lt"/>
          </a:endParaRPr>
        </a:p>
        <a:p>
          <a:pPr marL="171450" lvl="1" indent="-171450" algn="l" defTabSz="711200">
            <a:lnSpc>
              <a:spcPct val="90000"/>
            </a:lnSpc>
            <a:spcBef>
              <a:spcPct val="0"/>
            </a:spcBef>
            <a:spcAft>
              <a:spcPct val="15000"/>
            </a:spcAft>
            <a:buChar char="••"/>
          </a:pPr>
          <a:r>
            <a:rPr lang="tr-TR" sz="1600" kern="1200" dirty="0" err="1" smtClean="0">
              <a:latin typeface="+mn-lt"/>
            </a:rPr>
            <a:t>Scientix</a:t>
          </a:r>
          <a:r>
            <a:rPr lang="tr-TR" sz="1600" kern="1200" dirty="0" smtClean="0">
              <a:latin typeface="+mn-lt"/>
            </a:rPr>
            <a:t> Projesi, Avrupa'da STEM (Fen, Teknoloji, Mühendislik, Matematik) eğitiminde sorgulamaya, araştırmaya, üretim ve buluş yapmaya dayalı eğitimi yaygınlaştırmak</a:t>
          </a:r>
          <a:endParaRPr lang="tr-TR" sz="1600" b="1" kern="1200" dirty="0" smtClean="0">
            <a:latin typeface="+mn-lt"/>
          </a:endParaRPr>
        </a:p>
      </dsp:txBody>
      <dsp:txXfrm>
        <a:off x="810738" y="158641"/>
        <a:ext cx="3960022" cy="2222902"/>
      </dsp:txXfrm>
    </dsp:sp>
    <dsp:sp modelId="{D9C6C792-8438-4729-AA6C-377936AE4D66}">
      <dsp:nvSpPr>
        <dsp:cNvPr id="0" name=""/>
        <dsp:cNvSpPr/>
      </dsp:nvSpPr>
      <dsp:spPr>
        <a:xfrm>
          <a:off x="5500279" y="162927"/>
          <a:ext cx="3960022" cy="222290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b="1" kern="1200" dirty="0" smtClean="0">
              <a:latin typeface="+mn-lt"/>
            </a:rPr>
            <a:t>Proje Ortakları</a:t>
          </a:r>
          <a:endParaRPr lang="tr-TR" sz="1600" b="1" kern="1200" dirty="0">
            <a:latin typeface="+mn-lt"/>
          </a:endParaRPr>
        </a:p>
        <a:p>
          <a:pPr marL="171450" lvl="1" indent="-171450" algn="l" defTabSz="711200">
            <a:lnSpc>
              <a:spcPct val="90000"/>
            </a:lnSpc>
            <a:spcBef>
              <a:spcPct val="0"/>
            </a:spcBef>
            <a:spcAft>
              <a:spcPct val="15000"/>
            </a:spcAft>
            <a:buChar char="••"/>
          </a:pPr>
          <a:r>
            <a:rPr lang="tr-TR" sz="1600" kern="1200" dirty="0" smtClean="0">
              <a:latin typeface="+mn-lt"/>
            </a:rPr>
            <a:t>Avrupa Okul Ağı</a:t>
          </a:r>
          <a:endParaRPr lang="tr-TR" sz="1600" b="1" kern="1200" dirty="0">
            <a:latin typeface="+mn-lt"/>
          </a:endParaRPr>
        </a:p>
        <a:p>
          <a:pPr marL="171450" lvl="1" indent="-171450" algn="l" defTabSz="711200">
            <a:lnSpc>
              <a:spcPct val="90000"/>
            </a:lnSpc>
            <a:spcBef>
              <a:spcPct val="0"/>
            </a:spcBef>
            <a:spcAft>
              <a:spcPct val="15000"/>
            </a:spcAft>
            <a:buChar char="••"/>
          </a:pPr>
          <a:r>
            <a:rPr lang="tr-TR" sz="1600" kern="1200" dirty="0" smtClean="0">
              <a:latin typeface="+mn-lt"/>
            </a:rPr>
            <a:t>Millî Eğitim Bakanlığı, Yenilik ve Eğitim Teknolojileri Genel Müdürlüğü</a:t>
          </a:r>
          <a:endParaRPr lang="tr-TR" sz="1600" b="1" kern="1200" dirty="0">
            <a:latin typeface="+mn-lt"/>
          </a:endParaRPr>
        </a:p>
        <a:p>
          <a:pPr marL="171450" lvl="1" indent="-171450" algn="l" defTabSz="711200">
            <a:lnSpc>
              <a:spcPct val="90000"/>
            </a:lnSpc>
            <a:spcBef>
              <a:spcPct val="0"/>
            </a:spcBef>
            <a:spcAft>
              <a:spcPct val="15000"/>
            </a:spcAft>
            <a:buChar char="••"/>
          </a:pPr>
          <a:r>
            <a:rPr lang="tr-TR" sz="1600" kern="1200" dirty="0" smtClean="0">
              <a:latin typeface="+mn-lt"/>
            </a:rPr>
            <a:t>30 Avrupa ülkesinden eğitim bakanlıkları veya STEM eğitimi ile ilgili kuruluşlar</a:t>
          </a:r>
          <a:endParaRPr lang="tr-TR" sz="1600" b="1" kern="1200" dirty="0">
            <a:latin typeface="+mn-lt"/>
          </a:endParaRPr>
        </a:p>
      </dsp:txBody>
      <dsp:txXfrm>
        <a:off x="5500279" y="162927"/>
        <a:ext cx="3960022" cy="2222902"/>
      </dsp:txXfrm>
    </dsp:sp>
    <dsp:sp modelId="{891D0689-6BC2-4187-B2C7-00523E20FD87}">
      <dsp:nvSpPr>
        <dsp:cNvPr id="0" name=""/>
        <dsp:cNvSpPr/>
      </dsp:nvSpPr>
      <dsp:spPr>
        <a:xfrm>
          <a:off x="810738" y="2749907"/>
          <a:ext cx="3960022" cy="222290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b="1" kern="1200" dirty="0" smtClean="0">
              <a:latin typeface="+mn-lt"/>
            </a:rPr>
            <a:t>Faaliyetler</a:t>
          </a:r>
        </a:p>
        <a:p>
          <a:pPr marL="171450" lvl="1" indent="-171450" algn="l" defTabSz="711200">
            <a:lnSpc>
              <a:spcPct val="90000"/>
            </a:lnSpc>
            <a:spcBef>
              <a:spcPct val="0"/>
            </a:spcBef>
            <a:spcAft>
              <a:spcPct val="15000"/>
            </a:spcAft>
            <a:buChar char="••"/>
          </a:pPr>
          <a:r>
            <a:rPr lang="tr-TR" sz="1600" b="0" kern="1200" dirty="0" smtClean="0">
              <a:latin typeface="+mn-lt"/>
            </a:rPr>
            <a:t>STEM Eğitimi </a:t>
          </a:r>
          <a:r>
            <a:rPr lang="tr-TR" sz="1600" b="0" kern="1200" dirty="0" err="1" smtClean="0">
              <a:latin typeface="+mn-lt"/>
            </a:rPr>
            <a:t>çalıştayı</a:t>
          </a:r>
          <a:endParaRPr lang="tr-TR" sz="1600" b="0" kern="1200" dirty="0" smtClean="0">
            <a:latin typeface="+mn-lt"/>
          </a:endParaRPr>
        </a:p>
        <a:p>
          <a:pPr marL="171450" lvl="1" indent="-171450" algn="l" defTabSz="711200">
            <a:lnSpc>
              <a:spcPct val="90000"/>
            </a:lnSpc>
            <a:spcBef>
              <a:spcPct val="0"/>
            </a:spcBef>
            <a:spcAft>
              <a:spcPct val="15000"/>
            </a:spcAft>
            <a:buChar char="••"/>
          </a:pPr>
          <a:r>
            <a:rPr lang="tr-TR" sz="1600" b="0" kern="1200" dirty="0" err="1" smtClean="0">
              <a:latin typeface="+mn-lt"/>
            </a:rPr>
            <a:t>Scientix</a:t>
          </a:r>
          <a:r>
            <a:rPr lang="tr-TR" sz="1600" b="0" kern="1200" dirty="0" smtClean="0">
              <a:latin typeface="+mn-lt"/>
            </a:rPr>
            <a:t> Elçileri</a:t>
          </a:r>
        </a:p>
        <a:p>
          <a:pPr marL="171450" lvl="1" indent="-171450" algn="l" defTabSz="711200">
            <a:lnSpc>
              <a:spcPct val="90000"/>
            </a:lnSpc>
            <a:spcBef>
              <a:spcPct val="0"/>
            </a:spcBef>
            <a:spcAft>
              <a:spcPct val="15000"/>
            </a:spcAft>
            <a:buChar char="••"/>
          </a:pPr>
          <a:r>
            <a:rPr lang="tr-TR" sz="1600" b="0" kern="1200" dirty="0" smtClean="0">
              <a:latin typeface="+mn-lt"/>
            </a:rPr>
            <a:t>STEM İl Temsilcileri</a:t>
          </a:r>
        </a:p>
        <a:p>
          <a:pPr marL="171450" lvl="1" indent="-171450" algn="l" defTabSz="711200">
            <a:lnSpc>
              <a:spcPct val="90000"/>
            </a:lnSpc>
            <a:spcBef>
              <a:spcPct val="0"/>
            </a:spcBef>
            <a:spcAft>
              <a:spcPct val="15000"/>
            </a:spcAft>
            <a:buChar char="••"/>
          </a:pPr>
          <a:r>
            <a:rPr lang="tr-TR" sz="1600" b="0" kern="1200" dirty="0" smtClean="0">
              <a:latin typeface="+mn-lt"/>
            </a:rPr>
            <a:t>STEM Eğitimi Raporu</a:t>
          </a:r>
        </a:p>
        <a:p>
          <a:pPr marL="171450" lvl="1" indent="-171450" algn="l" defTabSz="711200">
            <a:lnSpc>
              <a:spcPct val="90000"/>
            </a:lnSpc>
            <a:spcBef>
              <a:spcPct val="0"/>
            </a:spcBef>
            <a:spcAft>
              <a:spcPct val="15000"/>
            </a:spcAft>
            <a:buChar char="••"/>
          </a:pPr>
          <a:r>
            <a:rPr lang="tr-TR" sz="1600" b="0" kern="1200" dirty="0" smtClean="0">
              <a:latin typeface="+mn-lt"/>
            </a:rPr>
            <a:t>STEM Öğretmen El Kitabı</a:t>
          </a:r>
        </a:p>
        <a:p>
          <a:pPr marL="171450" lvl="1" indent="-171450" algn="l" defTabSz="711200">
            <a:lnSpc>
              <a:spcPct val="90000"/>
            </a:lnSpc>
            <a:spcBef>
              <a:spcPct val="0"/>
            </a:spcBef>
            <a:spcAft>
              <a:spcPct val="15000"/>
            </a:spcAft>
            <a:buChar char="••"/>
          </a:pPr>
          <a:r>
            <a:rPr lang="tr-TR" sz="1600" b="0" kern="1200" dirty="0" smtClean="0">
              <a:latin typeface="+mn-lt"/>
            </a:rPr>
            <a:t>Kodlama Kılavuzu</a:t>
          </a:r>
        </a:p>
        <a:p>
          <a:pPr marL="171450" lvl="1" indent="-171450" algn="l" defTabSz="711200">
            <a:lnSpc>
              <a:spcPct val="90000"/>
            </a:lnSpc>
            <a:spcBef>
              <a:spcPct val="0"/>
            </a:spcBef>
            <a:spcAft>
              <a:spcPct val="15000"/>
            </a:spcAft>
            <a:buChar char="••"/>
          </a:pPr>
          <a:r>
            <a:rPr lang="tr-TR" sz="1600" b="0" kern="1200" dirty="0" smtClean="0">
              <a:latin typeface="+mn-lt"/>
            </a:rPr>
            <a:t>Tanıtım Videoları</a:t>
          </a:r>
        </a:p>
      </dsp:txBody>
      <dsp:txXfrm>
        <a:off x="810738" y="2749907"/>
        <a:ext cx="3960022" cy="2222902"/>
      </dsp:txXfrm>
    </dsp:sp>
    <dsp:sp modelId="{F8F60C3A-A584-4069-8E28-BB2A0EE35A34}">
      <dsp:nvSpPr>
        <dsp:cNvPr id="0" name=""/>
        <dsp:cNvSpPr/>
      </dsp:nvSpPr>
      <dsp:spPr>
        <a:xfrm>
          <a:off x="5478691" y="2676864"/>
          <a:ext cx="3960022" cy="222290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tr-TR" sz="1600" b="1" kern="1200" smtClean="0">
              <a:latin typeface="+mn-lt"/>
            </a:rPr>
            <a:t>Proje Süresi</a:t>
          </a:r>
          <a:endParaRPr lang="tr-TR" sz="1600" b="0" kern="1200" dirty="0" smtClean="0">
            <a:latin typeface="+mn-lt"/>
          </a:endParaRPr>
        </a:p>
        <a:p>
          <a:pPr marL="171450" lvl="1" indent="-171450" algn="l" defTabSz="711200">
            <a:lnSpc>
              <a:spcPct val="90000"/>
            </a:lnSpc>
            <a:spcBef>
              <a:spcPct val="0"/>
            </a:spcBef>
            <a:spcAft>
              <a:spcPct val="15000"/>
            </a:spcAft>
            <a:buChar char="••"/>
          </a:pPr>
          <a:r>
            <a:rPr lang="tr-TR" sz="1600" b="0" kern="1200" dirty="0" smtClean="0">
              <a:latin typeface="+mn-lt"/>
            </a:rPr>
            <a:t>3 yıl (01.04.2016-31.03.2019 )</a:t>
          </a:r>
        </a:p>
      </dsp:txBody>
      <dsp:txXfrm>
        <a:off x="5478691" y="2676864"/>
        <a:ext cx="3960022" cy="22229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20AEA-9D65-614F-9F02-88939873A273}">
      <dsp:nvSpPr>
        <dsp:cNvPr id="0" name=""/>
        <dsp:cNvSpPr/>
      </dsp:nvSpPr>
      <dsp:spPr>
        <a:xfrm>
          <a:off x="4693" y="814609"/>
          <a:ext cx="3578474" cy="180559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b="1" kern="1200" dirty="0" smtClean="0"/>
            <a:t>Kapsamı</a:t>
          </a:r>
          <a:endParaRPr lang="tr-TR" sz="1400" kern="1200" dirty="0"/>
        </a:p>
        <a:p>
          <a:pPr marL="114300" lvl="1" indent="-114300" algn="l" defTabSz="622300">
            <a:lnSpc>
              <a:spcPct val="90000"/>
            </a:lnSpc>
            <a:spcBef>
              <a:spcPct val="0"/>
            </a:spcBef>
            <a:spcAft>
              <a:spcPct val="15000"/>
            </a:spcAft>
            <a:buChar char="••"/>
          </a:pPr>
          <a:r>
            <a:rPr lang="tr-TR" sz="1400" kern="1200" dirty="0" err="1" smtClean="0"/>
            <a:t>TeachUP</a:t>
          </a:r>
          <a:r>
            <a:rPr lang="tr-TR" sz="1400" kern="1200" dirty="0" smtClean="0"/>
            <a:t> (Teacher </a:t>
          </a:r>
          <a:r>
            <a:rPr lang="tr-TR" sz="1400" kern="1200" dirty="0" err="1" smtClean="0"/>
            <a:t>UPskilling</a:t>
          </a:r>
          <a:r>
            <a:rPr lang="tr-TR" sz="1400" kern="1200" dirty="0" smtClean="0"/>
            <a:t> – Öğretmen Becerilerini Geliştirme) Projesi, Erasmus + programı ile finanse edilen, Avrupa Okul Ağı Koordinatörlüğünde yürütülen ve 10 Avrupa Ülkesi (Eğitim Bakanlıkları dahil 17 kurum) katıldığı bir politika deneme AR-GE projesidir. </a:t>
          </a:r>
          <a:endParaRPr lang="tr-TR" sz="1400" kern="1200" dirty="0"/>
        </a:p>
      </dsp:txBody>
      <dsp:txXfrm>
        <a:off x="4693" y="814609"/>
        <a:ext cx="3578474" cy="1805592"/>
      </dsp:txXfrm>
    </dsp:sp>
    <dsp:sp modelId="{E28C9CA3-E562-42C6-B393-CFC5223FC912}">
      <dsp:nvSpPr>
        <dsp:cNvPr id="0" name=""/>
        <dsp:cNvSpPr/>
      </dsp:nvSpPr>
      <dsp:spPr>
        <a:xfrm>
          <a:off x="3884099" y="814609"/>
          <a:ext cx="3670860" cy="180559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b="1" kern="1200" dirty="0" smtClean="0"/>
            <a:t>Projenin Genel Amacı</a:t>
          </a:r>
          <a:endParaRPr lang="tr-TR" sz="1400" kern="1200" dirty="0"/>
        </a:p>
        <a:p>
          <a:pPr marL="114300" lvl="1" indent="-114300" algn="l" defTabSz="622300">
            <a:lnSpc>
              <a:spcPct val="90000"/>
            </a:lnSpc>
            <a:spcBef>
              <a:spcPct val="0"/>
            </a:spcBef>
            <a:spcAft>
              <a:spcPct val="15000"/>
            </a:spcAft>
            <a:buChar char="••"/>
          </a:pPr>
          <a:r>
            <a:rPr lang="tr-TR" sz="1400" kern="1200" dirty="0" smtClean="0"/>
            <a:t>Çağın gereksinimlerine uygun olarak hazırlanacak olan çevrim içi eğitimler kanalı ile öğretmenlerin ve öğretmen adaylarının yeterliklerinin artırılması</a:t>
          </a:r>
        </a:p>
      </dsp:txBody>
      <dsp:txXfrm>
        <a:off x="3884099" y="814609"/>
        <a:ext cx="3670860" cy="1805592"/>
      </dsp:txXfrm>
    </dsp:sp>
    <dsp:sp modelId="{D9C6C792-8438-4729-AA6C-377936AE4D66}">
      <dsp:nvSpPr>
        <dsp:cNvPr id="0" name=""/>
        <dsp:cNvSpPr/>
      </dsp:nvSpPr>
      <dsp:spPr>
        <a:xfrm>
          <a:off x="7855891" y="814609"/>
          <a:ext cx="4106580" cy="180559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b="1" kern="1200" dirty="0" smtClean="0"/>
            <a:t>Proje Ortakları</a:t>
          </a:r>
          <a:endParaRPr lang="tr-TR" sz="1400" kern="1200" dirty="0"/>
        </a:p>
        <a:p>
          <a:pPr marL="114300" lvl="1" indent="-114300" algn="l" defTabSz="622300">
            <a:lnSpc>
              <a:spcPct val="90000"/>
            </a:lnSpc>
            <a:spcBef>
              <a:spcPct val="0"/>
            </a:spcBef>
            <a:spcAft>
              <a:spcPct val="15000"/>
            </a:spcAft>
            <a:buChar char="••"/>
          </a:pPr>
          <a:r>
            <a:rPr lang="tr-TR" sz="1400" kern="1200" dirty="0" smtClean="0"/>
            <a:t>Avrupa Okul Ağı Akademisi</a:t>
          </a:r>
          <a:endParaRPr lang="tr-TR" sz="1400" kern="1200" dirty="0"/>
        </a:p>
        <a:p>
          <a:pPr marL="114300" lvl="1" indent="-114300" algn="l" defTabSz="622300">
            <a:lnSpc>
              <a:spcPct val="90000"/>
            </a:lnSpc>
            <a:spcBef>
              <a:spcPct val="0"/>
            </a:spcBef>
            <a:spcAft>
              <a:spcPct val="15000"/>
            </a:spcAft>
            <a:buChar char="••"/>
          </a:pPr>
          <a:r>
            <a:rPr lang="tr-TR" sz="1400" kern="1200" dirty="0" smtClean="0"/>
            <a:t>Avrupa Komisyonu Eğitim Görsel-İşitsel ve Kültür Yürütme Ajansı (EACEA)</a:t>
          </a:r>
          <a:endParaRPr lang="tr-TR" sz="1400" kern="1200" dirty="0"/>
        </a:p>
        <a:p>
          <a:pPr marL="114300" lvl="1" indent="-114300" algn="l" defTabSz="622300">
            <a:lnSpc>
              <a:spcPct val="90000"/>
            </a:lnSpc>
            <a:spcBef>
              <a:spcPct val="0"/>
            </a:spcBef>
            <a:spcAft>
              <a:spcPct val="15000"/>
            </a:spcAft>
            <a:buChar char="••"/>
          </a:pPr>
          <a:r>
            <a:rPr lang="tr-TR" sz="1400" kern="1200" dirty="0" smtClean="0"/>
            <a:t>10 Avrupa Ülkesi (Eğitim Bakanlıkları,  dahil 17 kurum)</a:t>
          </a:r>
          <a:endParaRPr lang="tr-TR" sz="1400" kern="1200" dirty="0"/>
        </a:p>
      </dsp:txBody>
      <dsp:txXfrm>
        <a:off x="7855891" y="814609"/>
        <a:ext cx="4106580" cy="1805592"/>
      </dsp:txXfrm>
    </dsp:sp>
    <dsp:sp modelId="{45F36761-80C0-467C-8EB7-5C94E6A77905}">
      <dsp:nvSpPr>
        <dsp:cNvPr id="0" name=""/>
        <dsp:cNvSpPr/>
      </dsp:nvSpPr>
      <dsp:spPr>
        <a:xfrm>
          <a:off x="1726536" y="2921134"/>
          <a:ext cx="4106580" cy="180559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b="1" kern="1200" dirty="0" smtClean="0"/>
            <a:t>Proje Süresi</a:t>
          </a:r>
          <a:endParaRPr lang="tr-TR" sz="1400" b="1" kern="1200" dirty="0"/>
        </a:p>
        <a:p>
          <a:pPr marL="114300" lvl="1" indent="-114300" algn="l" defTabSz="622300">
            <a:lnSpc>
              <a:spcPct val="90000"/>
            </a:lnSpc>
            <a:spcBef>
              <a:spcPct val="0"/>
            </a:spcBef>
            <a:spcAft>
              <a:spcPct val="15000"/>
            </a:spcAft>
            <a:buChar char="••"/>
          </a:pPr>
          <a:r>
            <a:rPr lang="tr-TR" sz="1400" kern="1200" dirty="0" smtClean="0"/>
            <a:t>Şubat 2017- Şubat 2020 (3 yıl)</a:t>
          </a:r>
          <a:endParaRPr lang="tr-TR" sz="1400" b="1" kern="1200" dirty="0"/>
        </a:p>
      </dsp:txBody>
      <dsp:txXfrm>
        <a:off x="1726536" y="2921134"/>
        <a:ext cx="4106580" cy="1805592"/>
      </dsp:txXfrm>
    </dsp:sp>
    <dsp:sp modelId="{8413973D-2D62-470E-AE82-FA421830E272}">
      <dsp:nvSpPr>
        <dsp:cNvPr id="0" name=""/>
        <dsp:cNvSpPr/>
      </dsp:nvSpPr>
      <dsp:spPr>
        <a:xfrm>
          <a:off x="6134048" y="2921134"/>
          <a:ext cx="4106580" cy="180559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tr-TR" sz="1400" b="1" kern="1200" dirty="0" smtClean="0"/>
            <a:t>Proje Faaliyetler</a:t>
          </a:r>
          <a:r>
            <a:rPr lang="tr-TR" sz="1400" kern="1200" dirty="0" smtClean="0"/>
            <a:t>i</a:t>
          </a:r>
        </a:p>
        <a:p>
          <a:pPr marL="114300" lvl="1" indent="-114300" algn="l" defTabSz="622300">
            <a:lnSpc>
              <a:spcPct val="90000"/>
            </a:lnSpc>
            <a:spcBef>
              <a:spcPct val="0"/>
            </a:spcBef>
            <a:spcAft>
              <a:spcPct val="15000"/>
            </a:spcAft>
            <a:buChar char="••"/>
          </a:pPr>
          <a:r>
            <a:rPr lang="tr-TR" sz="1400" kern="1200" dirty="0" smtClean="0"/>
            <a:t>Ulusal diyalog laboratuvarları</a:t>
          </a:r>
        </a:p>
        <a:p>
          <a:pPr marL="114300" lvl="1" indent="-114300" algn="l" defTabSz="622300">
            <a:lnSpc>
              <a:spcPct val="90000"/>
            </a:lnSpc>
            <a:spcBef>
              <a:spcPct val="0"/>
            </a:spcBef>
            <a:spcAft>
              <a:spcPct val="15000"/>
            </a:spcAft>
            <a:buChar char="••"/>
          </a:pPr>
          <a:r>
            <a:rPr lang="tr-TR" sz="1400" kern="1200" dirty="0" smtClean="0"/>
            <a:t>Online kurs geliştirmeye destek</a:t>
          </a:r>
          <a:endParaRPr lang="tr-TR" sz="1400" kern="1200" dirty="0"/>
        </a:p>
        <a:p>
          <a:pPr marL="114300" lvl="1" indent="-114300" algn="l" defTabSz="622300">
            <a:lnSpc>
              <a:spcPct val="90000"/>
            </a:lnSpc>
            <a:spcBef>
              <a:spcPct val="0"/>
            </a:spcBef>
            <a:spcAft>
              <a:spcPct val="15000"/>
            </a:spcAft>
            <a:buChar char="••"/>
          </a:pPr>
          <a:r>
            <a:rPr lang="tr-TR" sz="1400" kern="1200" dirty="0" smtClean="0"/>
            <a:t>Örneklem belirleme</a:t>
          </a:r>
          <a:endParaRPr lang="tr-TR" sz="1400" kern="1200" dirty="0"/>
        </a:p>
        <a:p>
          <a:pPr marL="114300" lvl="1" indent="-114300" algn="l" defTabSz="622300">
            <a:lnSpc>
              <a:spcPct val="90000"/>
            </a:lnSpc>
            <a:spcBef>
              <a:spcPct val="0"/>
            </a:spcBef>
            <a:spcAft>
              <a:spcPct val="15000"/>
            </a:spcAft>
            <a:buChar char="••"/>
          </a:pPr>
          <a:r>
            <a:rPr lang="tr-TR" sz="1400" kern="1200" dirty="0" smtClean="0"/>
            <a:t>Yenilikçi öğretim tasarımı</a:t>
          </a:r>
          <a:endParaRPr lang="tr-TR" sz="1400" kern="1200" dirty="0"/>
        </a:p>
        <a:p>
          <a:pPr marL="114300" lvl="1" indent="-114300" algn="l" defTabSz="622300">
            <a:lnSpc>
              <a:spcPct val="90000"/>
            </a:lnSpc>
            <a:spcBef>
              <a:spcPct val="0"/>
            </a:spcBef>
            <a:spcAft>
              <a:spcPct val="15000"/>
            </a:spcAft>
            <a:buChar char="••"/>
          </a:pPr>
          <a:r>
            <a:rPr lang="tr-TR" sz="1400" kern="1200" dirty="0" smtClean="0"/>
            <a:t>Yenilikçi kurs ve materyaller</a:t>
          </a:r>
          <a:endParaRPr lang="tr-TR" sz="1400" kern="1200" dirty="0"/>
        </a:p>
      </dsp:txBody>
      <dsp:txXfrm>
        <a:off x="6134048" y="2921134"/>
        <a:ext cx="4106580" cy="18055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50949997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9065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8EF4D0E-18B1-453D-A965-29DD2A1E6CE8}" type="slidenum">
              <a:rPr lang="en-GB" smtClean="0"/>
              <a:t>11</a:t>
            </a:fld>
            <a:endParaRPr lang="en-GB"/>
          </a:p>
        </p:txBody>
      </p:sp>
    </p:spTree>
    <p:extLst>
      <p:ext uri="{BB962C8B-B14F-4D97-AF65-F5344CB8AC3E}">
        <p14:creationId xmlns:p14="http://schemas.microsoft.com/office/powerpoint/2010/main" val="161811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dirty="0" err="1" smtClean="0">
                <a:latin typeface="Raleway"/>
              </a:rPr>
              <a:t>Scientix</a:t>
            </a:r>
            <a:r>
              <a:rPr lang="tr-TR" sz="1400" dirty="0" smtClean="0">
                <a:latin typeface="Raleway"/>
              </a:rPr>
              <a:t> Projesi, Avrupa Okul Ağı Koordinatörlüğünde yürütülen ve 31 Avrupa Ülkesi eğitim bakanlıkları veya bilimsel araştırma kuruluşlarının dâhil olduğu bir projedir. </a:t>
            </a:r>
          </a:p>
          <a:p>
            <a:pPr lvl="0" algn="l"/>
            <a:endParaRPr lang="tr-TR" sz="1400" b="1" dirty="0" smtClean="0">
              <a:latin typeface="Raleway"/>
            </a:endParaRPr>
          </a:p>
          <a:p>
            <a:pPr lvl="0" algn="l"/>
            <a:r>
              <a:rPr lang="tr-TR" sz="1400" b="1" dirty="0" smtClean="0">
                <a:latin typeface="Raleway"/>
              </a:rPr>
              <a:t>Amacı</a:t>
            </a:r>
            <a:endParaRPr lang="tr-TR" sz="1400" dirty="0" smtClean="0">
              <a:latin typeface="Raleway"/>
            </a:endParaRPr>
          </a:p>
          <a:p>
            <a:pPr lvl="1"/>
            <a:r>
              <a:rPr lang="tr-TR" sz="1400" dirty="0" err="1" smtClean="0">
                <a:latin typeface="Raleway"/>
              </a:rPr>
              <a:t>Scientix</a:t>
            </a:r>
            <a:r>
              <a:rPr lang="tr-TR" sz="1400" dirty="0" smtClean="0">
                <a:latin typeface="Raleway"/>
              </a:rPr>
              <a:t> Projesi, Avrupa'da STEM (Fen, Teknoloji, Mühendislik, Matematik) eğitiminde sorgulamaya, araştırmaya, üretim ve buluş yapmaya dayalı eğitimi yaygınlaştırmayı amaçlamaktadır. Bu doğrultuda çevrim içi ve yüz yüze eğitimlerle STEM eğitimi alanındaki öğretmenlerin eğitimine katkıda bulunmaktadır.</a:t>
            </a:r>
            <a:endParaRPr lang="tr-TR" sz="1400" b="1" dirty="0" smtClean="0">
              <a:latin typeface="Raleway"/>
            </a:endParaRPr>
          </a:p>
          <a:p>
            <a:endParaRPr lang="tr-TR" dirty="0"/>
          </a:p>
        </p:txBody>
      </p:sp>
      <p:sp>
        <p:nvSpPr>
          <p:cNvPr id="4" name="Slayt Numarası Yer Tutucusu 3"/>
          <p:cNvSpPr>
            <a:spLocks noGrp="1"/>
          </p:cNvSpPr>
          <p:nvPr>
            <p:ph type="sldNum" sz="quarter" idx="10"/>
          </p:nvPr>
        </p:nvSpPr>
        <p:spPr/>
        <p:txBody>
          <a:bodyPr/>
          <a:lstStyle/>
          <a:p>
            <a:fld id="{08EF4D0E-18B1-453D-A965-29DD2A1E6CE8}" type="slidenum">
              <a:rPr lang="en-GB" smtClean="0"/>
              <a:t>13</a:t>
            </a:fld>
            <a:endParaRPr lang="en-GB"/>
          </a:p>
        </p:txBody>
      </p:sp>
    </p:spTree>
    <p:extLst>
      <p:ext uri="{BB962C8B-B14F-4D97-AF65-F5344CB8AC3E}">
        <p14:creationId xmlns:p14="http://schemas.microsoft.com/office/powerpoint/2010/main" val="836435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550B22-4ACE-44B8-98CF-8F195AE14E08}" type="slidenum">
              <a:rPr lang="en-GB" smtClean="0"/>
              <a:t>23</a:t>
            </a:fld>
            <a:endParaRPr lang="en-GB"/>
          </a:p>
        </p:txBody>
      </p:sp>
    </p:spTree>
    <p:extLst>
      <p:ext uri="{BB962C8B-B14F-4D97-AF65-F5344CB8AC3E}">
        <p14:creationId xmlns:p14="http://schemas.microsoft.com/office/powerpoint/2010/main" val="1736016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tr-TR" dirty="0"/>
              <a:t>Asıl başlık stili için tıklatın</a:t>
            </a:r>
          </a:p>
        </p:txBody>
      </p:sp>
      <p:sp>
        <p:nvSpPr>
          <p:cNvPr id="3" name="Alt Başlık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a:xfrm>
            <a:off x="4244546" y="5499615"/>
            <a:ext cx="4114800" cy="365125"/>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endParaRPr lang="tr-TR"/>
          </a:p>
        </p:txBody>
      </p:sp>
    </p:spTree>
    <p:custDataLst>
      <p:tags r:id="rId1"/>
    </p:custDataLst>
    <p:extLst>
      <p:ext uri="{BB962C8B-B14F-4D97-AF65-F5344CB8AC3E}">
        <p14:creationId xmlns:p14="http://schemas.microsoft.com/office/powerpoint/2010/main" val="34326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a:xfrm>
            <a:off x="1046018" y="1977794"/>
            <a:ext cx="10515600" cy="1325563"/>
          </a:xfrm>
          <a:prstGeom prst="rect">
            <a:avLst/>
          </a:prstGeom>
        </p:spPr>
        <p:txBody>
          <a:bodyPr/>
          <a:lstStyle/>
          <a:p>
            <a:r>
              <a:rPr lang="tr-TR" dirty="0"/>
              <a:t>Asıl başlık stili için tıklatın</a:t>
            </a:r>
          </a:p>
        </p:txBody>
      </p:sp>
      <p:sp>
        <p:nvSpPr>
          <p:cNvPr id="3" name="Dikey Metin Yer Tutucusu 2"/>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232430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2388323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164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27DE-E706-4F92-A9A6-2C75EB2D12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1588FD-F221-4C12-ACF6-4397FBA3C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32DF19-E8A1-4AFC-8DF6-EAB9E2772EC4}"/>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5" name="Footer Placeholder 4">
            <a:extLst>
              <a:ext uri="{FF2B5EF4-FFF2-40B4-BE49-F238E27FC236}">
                <a16:creationId xmlns:a16="http://schemas.microsoft.com/office/drawing/2014/main" id="{E464C02D-07EE-4AED-9597-294E7563D7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0EFCA4-699B-4DEB-A012-DA641E740F9D}"/>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1610679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1A2B-0D9A-44D9-A381-A42D582738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697B9F-ADCD-4EB6-BB0F-4EAE317A70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E7BBFA-1DD0-4E22-A07D-54FAE938F838}"/>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5" name="Footer Placeholder 4">
            <a:extLst>
              <a:ext uri="{FF2B5EF4-FFF2-40B4-BE49-F238E27FC236}">
                <a16:creationId xmlns:a16="http://schemas.microsoft.com/office/drawing/2014/main" id="{DCA2C781-36D7-48CF-A055-33D42918E2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96A492-04A5-4E13-8A5B-F0AAD332BAEA}"/>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294745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977F6-6BC5-4A29-83DE-DACC039AC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64C420-378A-4965-B96E-143EC2E7DF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A2CB7A-FA73-4E6F-B1D8-5983EE4703B3}"/>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5" name="Footer Placeholder 4">
            <a:extLst>
              <a:ext uri="{FF2B5EF4-FFF2-40B4-BE49-F238E27FC236}">
                <a16:creationId xmlns:a16="http://schemas.microsoft.com/office/drawing/2014/main" id="{8130C195-A375-4967-978B-5D61C1675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BE47AF-470F-4D7F-BC2D-E99512756027}"/>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384602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AA4C8-FBC0-4718-BCBE-57CF1FC9E4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DE1F0F-24C8-4F87-81A4-9CF8E70C35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DCBC66-01CB-498C-8813-734F903EB0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4345AD-FBF8-41C2-9CEC-55B06F8EFFEA}"/>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6" name="Footer Placeholder 5">
            <a:extLst>
              <a:ext uri="{FF2B5EF4-FFF2-40B4-BE49-F238E27FC236}">
                <a16:creationId xmlns:a16="http://schemas.microsoft.com/office/drawing/2014/main" id="{6F11CAC9-0728-486D-8BAD-799C7B60ED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A5DC0F-C687-4193-A62C-7F169DCDE7D2}"/>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4131643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6C3A-D866-4560-82D7-81BA63779B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CBCB58-2A2C-44EC-A4CF-A9E636EC1E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566DD4-CD4F-42E4-99BB-DB36FE7DA5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345338-81C4-47DC-882B-B53299097A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D253C5-5453-4232-9753-D6E7203430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2726EC-4035-4400-90BD-3CBDE8EBD946}"/>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8" name="Footer Placeholder 7">
            <a:extLst>
              <a:ext uri="{FF2B5EF4-FFF2-40B4-BE49-F238E27FC236}">
                <a16:creationId xmlns:a16="http://schemas.microsoft.com/office/drawing/2014/main" id="{6D905058-E885-4058-842C-6705F94499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A4095-0CB3-4BFF-BA10-6AE6A90CF6D1}"/>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1007005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2878-0900-4B4D-AC6C-42E9FA1F2E5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BFC9AD-9F01-480F-8007-98F8FC1E0DA6}"/>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4" name="Footer Placeholder 3">
            <a:extLst>
              <a:ext uri="{FF2B5EF4-FFF2-40B4-BE49-F238E27FC236}">
                <a16:creationId xmlns:a16="http://schemas.microsoft.com/office/drawing/2014/main" id="{2D26EF09-5066-4C85-83E8-72DF7F2ABD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72604D-5677-4BF8-A343-C8A587822318}"/>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3429920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E07DE-4DF6-4567-9A40-992B36D6168D}"/>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3" name="Footer Placeholder 2">
            <a:extLst>
              <a:ext uri="{FF2B5EF4-FFF2-40B4-BE49-F238E27FC236}">
                <a16:creationId xmlns:a16="http://schemas.microsoft.com/office/drawing/2014/main" id="{6CF21ADE-1ED8-415B-A2DF-F732203B8C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DACF0F-4C58-4A8B-8575-733663E5FFB4}"/>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220994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a:xfrm>
            <a:off x="848055" y="1090014"/>
            <a:ext cx="10515600" cy="469150"/>
          </a:xfrm>
          <a:prstGeom prst="rect">
            <a:avLst/>
          </a:prstGeom>
        </p:spPr>
        <p:txBody>
          <a:bodyPr/>
          <a:lstStyle/>
          <a:p>
            <a:r>
              <a:rPr lang="tr-TR" dirty="0"/>
              <a:t>Asıl başlık stili için tıklatın</a:t>
            </a:r>
          </a:p>
        </p:txBody>
      </p:sp>
      <p:sp>
        <p:nvSpPr>
          <p:cNvPr id="3" name="İçerik Yer Tutucusu 2"/>
          <p:cNvSpPr>
            <a:spLocks noGrp="1"/>
          </p:cNvSpPr>
          <p:nvPr>
            <p:ph idx="1"/>
          </p:nvPr>
        </p:nvSpPr>
        <p:spPr>
          <a:xfrm>
            <a:off x="838200" y="1672788"/>
            <a:ext cx="10515600" cy="4504175"/>
          </a:xfrm>
          <a:prstGeom prst="rect">
            <a:avLst/>
          </a:prstGeo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custDataLst>
      <p:tags r:id="rId1"/>
    </p:custDataLst>
    <p:extLst>
      <p:ext uri="{BB962C8B-B14F-4D97-AF65-F5344CB8AC3E}">
        <p14:creationId xmlns:p14="http://schemas.microsoft.com/office/powerpoint/2010/main" val="3124058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A799-CDB9-4D69-B6CD-A040A123C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1E4413-1875-4D78-A476-1FC2D5329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DD5A9B-6718-438E-B61F-36ECD2258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0CFA7-4687-4F85-9BA0-A9BBA63BE7F6}"/>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6" name="Footer Placeholder 5">
            <a:extLst>
              <a:ext uri="{FF2B5EF4-FFF2-40B4-BE49-F238E27FC236}">
                <a16:creationId xmlns:a16="http://schemas.microsoft.com/office/drawing/2014/main" id="{2765ACE1-CCA1-4A0E-B702-1B1199C28B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2752E9-95F3-4ED5-9EA9-3AEA68971E63}"/>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263474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1D1F-7912-4BE8-B051-5981590C3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3A8B19-4419-4B6E-A8F8-A6D408833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309622-829F-43B1-A09F-FDC0387C4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2CFC7C-2FBF-44E1-99E3-D0859E01094C}"/>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6" name="Footer Placeholder 5">
            <a:extLst>
              <a:ext uri="{FF2B5EF4-FFF2-40B4-BE49-F238E27FC236}">
                <a16:creationId xmlns:a16="http://schemas.microsoft.com/office/drawing/2014/main" id="{39AE28AC-EA66-4CB0-9B16-C3D383F0EC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545692-3595-4558-93B3-AB564C3E8C6F}"/>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48578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BBC5-D20F-4FB0-A315-003189A471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E656BA-4C77-4880-B2FE-822EFD1F6B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3F2B0-6C31-49E8-B6D7-FD94A9EB6E13}"/>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5" name="Footer Placeholder 4">
            <a:extLst>
              <a:ext uri="{FF2B5EF4-FFF2-40B4-BE49-F238E27FC236}">
                <a16:creationId xmlns:a16="http://schemas.microsoft.com/office/drawing/2014/main" id="{EBC1CAFB-5340-4BDF-AC05-D71CED8E3A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3EFF12-6B1B-474F-8163-B6CC6E1905AA}"/>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936377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27585-4FA4-4598-941C-F9CEDB4ED6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F39D7B-CBA2-4145-B51F-1CEE76F8830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DB670F-A32A-4698-B5E1-723D5ED2A522}"/>
              </a:ext>
            </a:extLst>
          </p:cNvPr>
          <p:cNvSpPr>
            <a:spLocks noGrp="1"/>
          </p:cNvSpPr>
          <p:nvPr>
            <p:ph type="dt" sz="half" idx="10"/>
          </p:nvPr>
        </p:nvSpPr>
        <p:spPr/>
        <p:txBody>
          <a:bodyPr/>
          <a:lstStyle/>
          <a:p>
            <a:fld id="{4744D7B7-7AF0-48A7-9FCB-2BEC7FB17B9A}" type="datetimeFigureOut">
              <a:rPr lang="en-GB" smtClean="0"/>
              <a:t>22/10/2019</a:t>
            </a:fld>
            <a:endParaRPr lang="en-GB"/>
          </a:p>
        </p:txBody>
      </p:sp>
      <p:sp>
        <p:nvSpPr>
          <p:cNvPr id="5" name="Footer Placeholder 4">
            <a:extLst>
              <a:ext uri="{FF2B5EF4-FFF2-40B4-BE49-F238E27FC236}">
                <a16:creationId xmlns:a16="http://schemas.microsoft.com/office/drawing/2014/main" id="{553FCE34-247A-4F9C-949D-7B0D252C20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23286-B818-434C-B3C8-87BBF81B3B3F}"/>
              </a:ext>
            </a:extLst>
          </p:cNvPr>
          <p:cNvSpPr>
            <a:spLocks noGrp="1"/>
          </p:cNvSpPr>
          <p:nvPr>
            <p:ph type="sldNum" sz="quarter" idx="12"/>
          </p:nvPr>
        </p:nvSpPr>
        <p:spPr/>
        <p:txBody>
          <a:bodyPr/>
          <a:lstStyle/>
          <a:p>
            <a:fld id="{967CBF01-4476-441F-83F9-B8EDB636FD66}" type="slidenum">
              <a:rPr lang="en-GB" smtClean="0"/>
              <a:t>‹#›</a:t>
            </a:fld>
            <a:endParaRPr lang="en-GB"/>
          </a:p>
        </p:txBody>
      </p:sp>
    </p:spTree>
    <p:extLst>
      <p:ext uri="{BB962C8B-B14F-4D97-AF65-F5344CB8AC3E}">
        <p14:creationId xmlns:p14="http://schemas.microsoft.com/office/powerpoint/2010/main" val="1884211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B3BB-D059-478C-852A-77B10E46C1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FF3CCC-85F0-4FCD-A51C-692486D1FA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1FF7D0-4D9B-42B2-BEA5-36B91BC2C396}"/>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5" name="Footer Placeholder 4">
            <a:extLst>
              <a:ext uri="{FF2B5EF4-FFF2-40B4-BE49-F238E27FC236}">
                <a16:creationId xmlns:a16="http://schemas.microsoft.com/office/drawing/2014/main" id="{41C3CF81-7406-41DA-AA1C-814E32853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7E5DBE-41AA-440B-98FE-68E5A684DBCF}"/>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3843644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F74D-1B78-4C3B-98FE-ED994DD8AC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2D6E5F-6A35-4A3B-AF10-C846BB6138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A449DC-A7F0-40C0-A009-6460E99BA9E8}"/>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5" name="Footer Placeholder 4">
            <a:extLst>
              <a:ext uri="{FF2B5EF4-FFF2-40B4-BE49-F238E27FC236}">
                <a16:creationId xmlns:a16="http://schemas.microsoft.com/office/drawing/2014/main" id="{E92CCD75-6DA3-403B-8D47-41A89FC184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7ED8B0-8FFE-46EB-B63E-2FEBEB1A6C70}"/>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2002576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5ABB-470A-4607-84B0-EAA62B4536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E0CE1A-79A5-4728-B441-035E0AC9A5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041147-734E-46E3-8DD8-48A4F6F84AEF}"/>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5" name="Footer Placeholder 4">
            <a:extLst>
              <a:ext uri="{FF2B5EF4-FFF2-40B4-BE49-F238E27FC236}">
                <a16:creationId xmlns:a16="http://schemas.microsoft.com/office/drawing/2014/main" id="{9949F55F-7DFC-4433-959B-165E38106B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C4DA09-BF19-4F26-97A2-933CB5560237}"/>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2503938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FC0D-D2F7-4535-8C24-3050230C33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66D2A5-2353-47DE-93B8-E555E02B44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F2A8D6-86CA-474C-9F4A-18B01907BB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43B7DC-8B40-4086-A043-146771DF9BB1}"/>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6" name="Footer Placeholder 5">
            <a:extLst>
              <a:ext uri="{FF2B5EF4-FFF2-40B4-BE49-F238E27FC236}">
                <a16:creationId xmlns:a16="http://schemas.microsoft.com/office/drawing/2014/main" id="{E3FBBE22-2E3F-46C1-B895-032E68216F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E9A971-5DCC-472C-893C-7CDDE6B4D4C4}"/>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3616740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C3071-F912-427F-AD99-4D850B61BE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D60970-A66E-4677-9DAF-087FBF8BAE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2B4307-D484-42F1-B4C8-3220C37F44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3AF2B63-8E07-4E5B-8280-9A92E35F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69DD77-23F2-4875-8551-24F7C63C12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FE0E1B-3FDE-4AF0-BAED-2915E27E8B15}"/>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8" name="Footer Placeholder 7">
            <a:extLst>
              <a:ext uri="{FF2B5EF4-FFF2-40B4-BE49-F238E27FC236}">
                <a16:creationId xmlns:a16="http://schemas.microsoft.com/office/drawing/2014/main" id="{8EE36F2D-8300-4AB6-8AB9-C7BB01A594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B966A8-B172-4A6D-970A-E8FABAFA6390}"/>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2600894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FDD1-9ACC-4C3C-9121-1DF532C12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553D27-AE4E-42BC-90C1-C94756A0E7AA}"/>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4" name="Footer Placeholder 3">
            <a:extLst>
              <a:ext uri="{FF2B5EF4-FFF2-40B4-BE49-F238E27FC236}">
                <a16:creationId xmlns:a16="http://schemas.microsoft.com/office/drawing/2014/main" id="{A962B372-440E-473B-A52C-B03CB7BDC3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760281-74C8-4DB6-A75A-80509F8A1511}"/>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3432583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a:prstGeom prst="rect">
            <a:avLst/>
          </a:prstGeo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2676619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31882-3A0A-43B6-AD08-47CA44C8D062}"/>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3" name="Footer Placeholder 2">
            <a:extLst>
              <a:ext uri="{FF2B5EF4-FFF2-40B4-BE49-F238E27FC236}">
                <a16:creationId xmlns:a16="http://schemas.microsoft.com/office/drawing/2014/main" id="{71BC2DEC-91F1-457A-9328-E825758FBB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E317A9-103E-41DE-AF08-4F35A5B9F892}"/>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2556851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1D6D-ADAC-4ED0-BA60-CF4E616A9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83FC69-6FEE-43A2-B966-B9EA172EE7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7A3176-18DC-4EC5-8AE4-1D852BD95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B77A97-1350-408B-A5D0-2BF7E0FB485C}"/>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6" name="Footer Placeholder 5">
            <a:extLst>
              <a:ext uri="{FF2B5EF4-FFF2-40B4-BE49-F238E27FC236}">
                <a16:creationId xmlns:a16="http://schemas.microsoft.com/office/drawing/2014/main" id="{F86936B4-5A31-41A6-B15F-5AD8779D64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AA7BF9-5F85-419B-B9EF-F0A0181DE744}"/>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1202671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A182-A743-4CBE-A1E1-AA9F15313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FE40D3-3FF0-4303-9A43-09F9CA8803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43069F-A594-4980-876E-51E02ABED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7FD03F-225E-4142-9F48-7BEE976E87BB}"/>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6" name="Footer Placeholder 5">
            <a:extLst>
              <a:ext uri="{FF2B5EF4-FFF2-40B4-BE49-F238E27FC236}">
                <a16:creationId xmlns:a16="http://schemas.microsoft.com/office/drawing/2014/main" id="{405B45F3-D795-41A3-855C-0401C59A58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0EA25B-CF86-44C1-8184-458F7852C139}"/>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1257259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0986-B07E-48A7-B956-FA58788C8D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ED9DF-7837-497E-BDDB-22333B4343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C039-87E4-4BF7-AD87-9AA5F6276CC4}"/>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5" name="Footer Placeholder 4">
            <a:extLst>
              <a:ext uri="{FF2B5EF4-FFF2-40B4-BE49-F238E27FC236}">
                <a16:creationId xmlns:a16="http://schemas.microsoft.com/office/drawing/2014/main" id="{6DF6A8CB-16C7-472D-815C-C7171DD6CE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6E4FBF-6E56-49F2-95A3-5069CB93C686}"/>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3187427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70B2A-68CD-4A60-9496-F3B70D8857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26FD16-69A0-4BCC-A2D1-BF2E6CAF6C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ED4109-9166-429A-94C1-6BA5B25C04D6}"/>
              </a:ext>
            </a:extLst>
          </p:cNvPr>
          <p:cNvSpPr>
            <a:spLocks noGrp="1"/>
          </p:cNvSpPr>
          <p:nvPr>
            <p:ph type="dt" sz="half" idx="10"/>
          </p:nvPr>
        </p:nvSpPr>
        <p:spPr/>
        <p:txBody>
          <a:bodyPr/>
          <a:lstStyle/>
          <a:p>
            <a:fld id="{F8D671A5-784F-4901-B500-F8798953820E}" type="datetimeFigureOut">
              <a:rPr lang="en-GB" smtClean="0"/>
              <a:t>22/10/2019</a:t>
            </a:fld>
            <a:endParaRPr lang="en-GB"/>
          </a:p>
        </p:txBody>
      </p:sp>
      <p:sp>
        <p:nvSpPr>
          <p:cNvPr id="5" name="Footer Placeholder 4">
            <a:extLst>
              <a:ext uri="{FF2B5EF4-FFF2-40B4-BE49-F238E27FC236}">
                <a16:creationId xmlns:a16="http://schemas.microsoft.com/office/drawing/2014/main" id="{E0FA305B-ACC3-4F47-B48C-BB3C6B242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8EA3C5-255B-4161-9506-A011E3AA5CC8}"/>
              </a:ext>
            </a:extLst>
          </p:cNvPr>
          <p:cNvSpPr>
            <a:spLocks noGrp="1"/>
          </p:cNvSpPr>
          <p:nvPr>
            <p:ph type="sldNum" sz="quarter" idx="12"/>
          </p:nvPr>
        </p:nvSpPr>
        <p:spPr/>
        <p:txBody>
          <a:bodyPr/>
          <a:lstStyle/>
          <a:p>
            <a:fld id="{51B24CB5-736B-4959-980B-38642012DC6F}" type="slidenum">
              <a:rPr lang="en-GB" smtClean="0"/>
              <a:t>‹#›</a:t>
            </a:fld>
            <a:endParaRPr lang="en-GB"/>
          </a:p>
        </p:txBody>
      </p:sp>
    </p:spTree>
    <p:extLst>
      <p:ext uri="{BB962C8B-B14F-4D97-AF65-F5344CB8AC3E}">
        <p14:creationId xmlns:p14="http://schemas.microsoft.com/office/powerpoint/2010/main" val="50032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325563"/>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228118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1021020" y="1430338"/>
            <a:ext cx="10515600" cy="1325563"/>
          </a:xfrm>
          <a:prstGeom prst="rect">
            <a:avLst/>
          </a:prstGeom>
        </p:spPr>
        <p:txBody>
          <a:bodyPr/>
          <a:lstStyle/>
          <a:p>
            <a:r>
              <a:rPr lang="tr-TR" dirty="0"/>
              <a:t>Asıl başlık stili için tıklatın</a:t>
            </a:r>
          </a:p>
        </p:txBody>
      </p:sp>
      <p:sp>
        <p:nvSpPr>
          <p:cNvPr id="3" name="Metin Yer Tutucusu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bilgi Yer Tutucusu 7"/>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267612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325563"/>
          </a:xfrm>
          <a:prstGeom prst="rect">
            <a:avLst/>
          </a:prstGeom>
        </p:spPr>
        <p:txBody>
          <a:bodyPr/>
          <a:lstStyle/>
          <a:p>
            <a:r>
              <a:rPr lang="tr-TR"/>
              <a:t>Asıl başlık stili için tıklatın</a:t>
            </a:r>
          </a:p>
        </p:txBody>
      </p:sp>
      <p:sp>
        <p:nvSpPr>
          <p:cNvPr id="3" name="Veri Yer Tutucusu 2"/>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bilgi Yer Tutucusu 3"/>
          <p:cNvSpPr>
            <a:spLocks noGrp="1"/>
          </p:cNvSpPr>
          <p:nvPr>
            <p:ph type="ftr" sz="quarter" idx="11"/>
          </p:nvPr>
        </p:nvSpPr>
        <p:spPr>
          <a:xfrm>
            <a:off x="4310449" y="5384285"/>
            <a:ext cx="4114800" cy="365125"/>
          </a:xfrm>
          <a:prstGeom prst="rect">
            <a:avLst/>
          </a:prstGeom>
        </p:spPr>
        <p:txBody>
          <a:bodyPr/>
          <a:lstStyle/>
          <a:p>
            <a:endParaRPr lang="tr-TR" dirty="0"/>
          </a:p>
        </p:txBody>
      </p:sp>
      <p:sp>
        <p:nvSpPr>
          <p:cNvPr id="5" name="Slayt Numarası Yer Tutucusu 4"/>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41000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bilgi Yer Tutucusu 2"/>
          <p:cNvSpPr>
            <a:spLocks noGrp="1"/>
          </p:cNvSpPr>
          <p:nvPr>
            <p:ph type="ftr" sz="quarter" idx="11"/>
          </p:nvPr>
        </p:nvSpPr>
        <p:spPr>
          <a:xfrm>
            <a:off x="4302211" y="5120675"/>
            <a:ext cx="4114800" cy="365125"/>
          </a:xfrm>
          <a:prstGeom prst="rect">
            <a:avLst/>
          </a:prstGeom>
        </p:spPr>
        <p:txBody>
          <a:bodyPr/>
          <a:lstStyle/>
          <a:p>
            <a:endParaRPr lang="tr-TR" dirty="0"/>
          </a:p>
        </p:txBody>
      </p:sp>
      <p:sp>
        <p:nvSpPr>
          <p:cNvPr id="4" name="Slayt Numarası Yer Tutucusu 3"/>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190733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a:prstGeom prst="rect">
            <a:avLst/>
          </a:prstGeom>
        </p:spPr>
        <p:txBody>
          <a:bodyPr anchor="b"/>
          <a:lstStyle>
            <a:lvl1pPr>
              <a:defRPr sz="3200"/>
            </a:lvl1pPr>
          </a:lstStyle>
          <a:p>
            <a:r>
              <a:rPr lang="tr-TR" dirty="0"/>
              <a:t>Asıl başlık stili için tıklatın</a:t>
            </a:r>
          </a:p>
        </p:txBody>
      </p:sp>
      <p:sp>
        <p:nvSpPr>
          <p:cNvPr id="3" name="İçerik Yer Tutucus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251643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8610600" y="6356350"/>
            <a:ext cx="2743200" cy="365125"/>
          </a:xfrm>
          <a:prstGeom prst="rect">
            <a:avLst/>
          </a:prstGeom>
        </p:spPr>
        <p:txBody>
          <a:bodyPr/>
          <a:lstStyle/>
          <a:p>
            <a:endParaRPr lang="tr-TR"/>
          </a:p>
        </p:txBody>
      </p:sp>
    </p:spTree>
    <p:extLst>
      <p:ext uri="{BB962C8B-B14F-4D97-AF65-F5344CB8AC3E}">
        <p14:creationId xmlns:p14="http://schemas.microsoft.com/office/powerpoint/2010/main" val="3317067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346355" y="6351461"/>
            <a:ext cx="1431267" cy="429812"/>
          </a:xfrm>
          <a:prstGeom prst="rect">
            <a:avLst/>
          </a:prstGeom>
        </p:spPr>
      </p:pic>
      <p:pic>
        <p:nvPicPr>
          <p:cNvPr id="8" name="Picture 11"/>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t="8289"/>
          <a:stretch/>
        </p:blipFill>
        <p:spPr bwMode="auto">
          <a:xfrm>
            <a:off x="10575870" y="6358854"/>
            <a:ext cx="1616130" cy="42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userDrawn="1"/>
        </p:nvSpPr>
        <p:spPr>
          <a:xfrm>
            <a:off x="7058861" y="685606"/>
            <a:ext cx="5233958" cy="307777"/>
          </a:xfrm>
          <a:prstGeom prst="rect">
            <a:avLst/>
          </a:prstGeom>
          <a:noFill/>
        </p:spPr>
        <p:txBody>
          <a:bodyPr wrap="square" rtlCol="0">
            <a:spAutoFit/>
          </a:bodyPr>
          <a:lstStyle/>
          <a:p>
            <a:r>
              <a:rPr lang="tr-TR" dirty="0" smtClean="0">
                <a:solidFill>
                  <a:srgbClr val="01236A"/>
                </a:solidFill>
              </a:rPr>
              <a:t>Eğitimde</a:t>
            </a:r>
            <a:r>
              <a:rPr lang="tr-TR" baseline="0" dirty="0" smtClean="0">
                <a:solidFill>
                  <a:srgbClr val="01236A"/>
                </a:solidFill>
              </a:rPr>
              <a:t> Yeni Yaklaşımlar Eğitici Eğitimi, Rize 14-18 Ekim 2019</a:t>
            </a:r>
            <a:endParaRPr lang="tr-TR" dirty="0">
              <a:solidFill>
                <a:srgbClr val="01236A"/>
              </a:solidFill>
            </a:endParaRPr>
          </a:p>
        </p:txBody>
      </p:sp>
      <p:pic>
        <p:nvPicPr>
          <p:cNvPr id="1026" name="Picture 2" descr="Image result for meb logo"/>
          <p:cNvPicPr>
            <a:picLocks noChangeAspect="1" noChangeArrowheads="1"/>
          </p:cNvPicPr>
          <p:nvPr userDrawn="1"/>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0758" r="21433"/>
          <a:stretch/>
        </p:blipFill>
        <p:spPr bwMode="auto">
          <a:xfrm>
            <a:off x="196680" y="6279089"/>
            <a:ext cx="561898" cy="5495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p:cNvSpPr>
            <a:spLocks noChangeArrowheads="1"/>
          </p:cNvSpPr>
          <p:nvPr userDrawn="1"/>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16" name="Rectangle 9"/>
          <p:cNvSpPr>
            <a:spLocks noChangeArrowheads="1"/>
          </p:cNvSpPr>
          <p:nvPr userDrawn="1"/>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17" name="Rectangle 10"/>
          <p:cNvSpPr>
            <a:spLocks noChangeArrowheads="1"/>
          </p:cNvSpPr>
          <p:nvPr userDrawn="1"/>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9" name="Grup 8"/>
          <p:cNvGrpSpPr/>
          <p:nvPr userDrawn="1"/>
        </p:nvGrpSpPr>
        <p:grpSpPr>
          <a:xfrm>
            <a:off x="7157258" y="960120"/>
            <a:ext cx="5034742" cy="58188"/>
            <a:chOff x="7157258" y="960120"/>
            <a:chExt cx="5034742" cy="58188"/>
          </a:xfrm>
        </p:grpSpPr>
        <p:sp>
          <p:nvSpPr>
            <p:cNvPr id="10" name="Dikdörtgen 9"/>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                                                          </a:t>
              </a:r>
              <a:endParaRPr lang="tr-TR" dirty="0"/>
            </a:p>
          </p:txBody>
        </p:sp>
        <p:sp>
          <p:nvSpPr>
            <p:cNvPr id="11" name="Dikdörtgen 10"/>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              </a:t>
              </a:r>
              <a:endParaRPr lang="tr-TR" dirty="0"/>
            </a:p>
          </p:txBody>
        </p:sp>
      </p:grpSp>
      <p:sp>
        <p:nvSpPr>
          <p:cNvPr id="3" name="Dikdörtgen 2"/>
          <p:cNvSpPr/>
          <p:nvPr userDrawn="1"/>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635746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41031-6ED8-4B6C-AC6F-A640B5ABC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94A4AB-B335-4DDE-942A-620A15FC1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4C59AD-DF7A-446C-B68E-3867EC7E17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D7B7-7AF0-48A7-9FCB-2BEC7FB17B9A}" type="datetimeFigureOut">
              <a:rPr lang="en-GB" smtClean="0"/>
              <a:t>22/10/2019</a:t>
            </a:fld>
            <a:endParaRPr lang="en-GB"/>
          </a:p>
        </p:txBody>
      </p:sp>
      <p:sp>
        <p:nvSpPr>
          <p:cNvPr id="5" name="Footer Placeholder 4">
            <a:extLst>
              <a:ext uri="{FF2B5EF4-FFF2-40B4-BE49-F238E27FC236}">
                <a16:creationId xmlns:a16="http://schemas.microsoft.com/office/drawing/2014/main" id="{32F67ADE-68D1-4CD2-B41F-083F0C78D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53C22D-9AC3-4775-A0FC-44532F0BB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CBF01-4476-441F-83F9-B8EDB636FD66}" type="slidenum">
              <a:rPr lang="en-GB" smtClean="0"/>
              <a:t>‹#›</a:t>
            </a:fld>
            <a:endParaRPr lang="en-GB"/>
          </a:p>
        </p:txBody>
      </p:sp>
    </p:spTree>
    <p:extLst>
      <p:ext uri="{BB962C8B-B14F-4D97-AF65-F5344CB8AC3E}">
        <p14:creationId xmlns:p14="http://schemas.microsoft.com/office/powerpoint/2010/main" val="19675538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19D89-A83A-4E12-9641-0DF02D7AF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C2AA6F-DEF4-430A-B71B-BC69ACC0D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66F9E6-B8F4-46DE-842A-3E814673B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671A5-784F-4901-B500-F8798953820E}" type="datetimeFigureOut">
              <a:rPr lang="en-GB" smtClean="0"/>
              <a:t>22/10/2019</a:t>
            </a:fld>
            <a:endParaRPr lang="en-GB"/>
          </a:p>
        </p:txBody>
      </p:sp>
      <p:sp>
        <p:nvSpPr>
          <p:cNvPr id="5" name="Footer Placeholder 4">
            <a:extLst>
              <a:ext uri="{FF2B5EF4-FFF2-40B4-BE49-F238E27FC236}">
                <a16:creationId xmlns:a16="http://schemas.microsoft.com/office/drawing/2014/main" id="{287696F8-73D0-4074-B2E9-6385B7612A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3FB161-F880-485F-9182-8EFB702E9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24CB5-736B-4959-980B-38642012DC6F}" type="slidenum">
              <a:rPr lang="en-GB" smtClean="0"/>
              <a:t>‹#›</a:t>
            </a:fld>
            <a:endParaRPr lang="en-GB"/>
          </a:p>
        </p:txBody>
      </p:sp>
    </p:spTree>
    <p:extLst>
      <p:ext uri="{BB962C8B-B14F-4D97-AF65-F5344CB8AC3E}">
        <p14:creationId xmlns:p14="http://schemas.microsoft.com/office/powerpoint/2010/main" val="117570024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7.png"/><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4.jpeg"/><Relationship Id="rId5" Type="http://schemas.openxmlformats.org/officeDocument/2006/relationships/image" Target="../media/image49.JPG"/><Relationship Id="rId10" Type="http://schemas.openxmlformats.org/officeDocument/2006/relationships/image" Target="../media/image41.jpeg"/><Relationship Id="rId4" Type="http://schemas.openxmlformats.org/officeDocument/2006/relationships/image" Target="../media/image48.pn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diagramData" Target="../diagrams/data12.xml"/><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gif"/><Relationship Id="rId11" Type="http://schemas.microsoft.com/office/2007/relationships/diagramDrawing" Target="../diagrams/drawing12.xml"/><Relationship Id="rId5" Type="http://schemas.openxmlformats.org/officeDocument/2006/relationships/image" Target="../media/image61.png"/><Relationship Id="rId10" Type="http://schemas.openxmlformats.org/officeDocument/2006/relationships/diagramColors" Target="../diagrams/colors12.xml"/><Relationship Id="rId4" Type="http://schemas.openxmlformats.org/officeDocument/2006/relationships/image" Target="../media/image60.png"/><Relationship Id="rId9"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hyperlink" Target="https://www.etwinning.net/tr/pub/highlights/etwinning-for-teacher-training.htm" TargetMode="Externa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68.png"/><Relationship Id="rId7" Type="http://schemas.openxmlformats.org/officeDocument/2006/relationships/diagramColors" Target="../diagrams/colors15.xm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8.png"/><Relationship Id="rId7" Type="http://schemas.openxmlformats.org/officeDocument/2006/relationships/diagramColors" Target="../diagrams/colors16.xm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68.png"/><Relationship Id="rId7" Type="http://schemas.openxmlformats.org/officeDocument/2006/relationships/diagramColors" Target="../diagrams/colors17.xm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mailto:etwhlybl06@gmail.com" TargetMode="External"/><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400417" y="3377104"/>
            <a:ext cx="7391166" cy="1002311"/>
          </a:xfrm>
          <a:prstGeom prst="rect">
            <a:avLst/>
          </a:prstGeom>
          <a:noFill/>
          <a:ln>
            <a:noFill/>
          </a:ln>
        </p:spPr>
        <p:txBody>
          <a:bodyPr vert="horz" lIns="91426" tIns="45700" rIns="91426" bIns="45700" rtlCol="0" anchor="b" anchorCtr="0">
            <a:noAutofit/>
          </a:bodyPr>
          <a:lstStyle/>
          <a:p>
            <a:pPr algn="ctr">
              <a:lnSpc>
                <a:spcPct val="90000"/>
              </a:lnSpc>
              <a:spcBef>
                <a:spcPts val="0"/>
              </a:spcBef>
              <a:buClr>
                <a:srgbClr val="FFFFFF"/>
              </a:buClr>
              <a:buSzPct val="25000"/>
            </a:pPr>
            <a:r>
              <a:rPr lang="tr-TR" sz="4400" b="1" dirty="0">
                <a:solidFill>
                  <a:srgbClr val="2D296F"/>
                </a:solidFill>
                <a:latin typeface="Cantarell"/>
                <a:ea typeface="Cantarell"/>
                <a:cs typeface="Cantarell"/>
                <a:sym typeface="Cantarell"/>
              </a:rPr>
              <a:t>İL </a:t>
            </a:r>
            <a:r>
              <a:rPr lang="tr-TR" sz="4400" b="1" dirty="0" smtClean="0">
                <a:solidFill>
                  <a:srgbClr val="2D296F"/>
                </a:solidFill>
                <a:latin typeface="Cantarell"/>
                <a:ea typeface="Cantarell"/>
                <a:cs typeface="Cantarell"/>
                <a:sym typeface="Cantarell"/>
              </a:rPr>
              <a:t>KOORDİNATÖRLERİNİN  GÖREVLERİ</a:t>
            </a:r>
            <a:endParaRPr lang="tr-TR" sz="4400" b="1" dirty="0">
              <a:solidFill>
                <a:srgbClr val="2D296F"/>
              </a:solidFill>
              <a:latin typeface="Cantarell"/>
              <a:ea typeface="Cantarell"/>
              <a:cs typeface="Cantarell"/>
              <a:sym typeface="Cantarell"/>
            </a:endParaRPr>
          </a:p>
        </p:txBody>
      </p:sp>
      <p:sp>
        <p:nvSpPr>
          <p:cNvPr id="85" name="Shape 85"/>
          <p:cNvSpPr txBox="1">
            <a:spLocks noGrp="1"/>
          </p:cNvSpPr>
          <p:nvPr>
            <p:ph type="subTitle" idx="1"/>
          </p:nvPr>
        </p:nvSpPr>
        <p:spPr>
          <a:xfrm>
            <a:off x="8214017" y="4580282"/>
            <a:ext cx="3155132" cy="818011"/>
          </a:xfrm>
          <a:prstGeom prst="rect">
            <a:avLst/>
          </a:prstGeom>
          <a:noFill/>
          <a:ln>
            <a:noFill/>
          </a:ln>
        </p:spPr>
        <p:txBody>
          <a:bodyPr vert="horz" lIns="91426" tIns="45700" rIns="91426" bIns="45700" rtlCol="0" anchor="t" anchorCtr="0">
            <a:noAutofit/>
          </a:bodyPr>
          <a:lstStyle/>
          <a:p>
            <a:pPr algn="ctr">
              <a:lnSpc>
                <a:spcPct val="90000"/>
              </a:lnSpc>
              <a:spcBef>
                <a:spcPts val="0"/>
              </a:spcBef>
              <a:buSzPct val="25000"/>
            </a:pPr>
            <a:r>
              <a:rPr lang="tr-TR" sz="2000" b="1" dirty="0">
                <a:solidFill>
                  <a:srgbClr val="2D296F"/>
                </a:solidFill>
                <a:latin typeface="Cantarell"/>
                <a:ea typeface="Cantarell"/>
                <a:cs typeface="Cantarell"/>
                <a:sym typeface="Cantarell"/>
              </a:rPr>
              <a:t>Dr. Hülya BAL</a:t>
            </a:r>
          </a:p>
        </p:txBody>
      </p:sp>
      <p:pic>
        <p:nvPicPr>
          <p:cNvPr id="4" name="Resim 3"/>
          <p:cNvPicPr>
            <a:picLocks noChangeAspect="1"/>
          </p:cNvPicPr>
          <p:nvPr/>
        </p:nvPicPr>
        <p:blipFill rotWithShape="1">
          <a:blip r:embed="rId4">
            <a:extLst>
              <a:ext uri="{28A0092B-C50C-407E-A947-70E740481C1C}">
                <a14:useLocalDpi xmlns:a14="http://schemas.microsoft.com/office/drawing/2010/main" val="0"/>
              </a:ext>
            </a:extLst>
          </a:blip>
          <a:srcRect b="14447"/>
          <a:stretch/>
        </p:blipFill>
        <p:spPr>
          <a:xfrm>
            <a:off x="5224492" y="1221971"/>
            <a:ext cx="2021435" cy="1555255"/>
          </a:xfrm>
          <a:prstGeom prst="rect">
            <a:avLst/>
          </a:prstGeom>
        </p:spPr>
      </p:pic>
    </p:spTree>
    <p:custDataLst>
      <p:tags r:id="rId1"/>
    </p:custData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265288" y="1156925"/>
            <a:ext cx="11573197" cy="724247"/>
          </a:xfrm>
          <a:prstGeom prst="rect">
            <a:avLst/>
          </a:prstGeom>
        </p:spPr>
        <p:txBody>
          <a:bodyPr>
            <a:no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600" dirty="0" smtClean="0"/>
              <a:t>2019 yılı tamamlanan çalışmalar</a:t>
            </a:r>
            <a:endParaRPr lang="en-US" sz="3600" dirty="0"/>
          </a:p>
        </p:txBody>
      </p:sp>
      <p:graphicFrame>
        <p:nvGraphicFramePr>
          <p:cNvPr id="11" name="Diyagram 10"/>
          <p:cNvGraphicFramePr/>
          <p:nvPr>
            <p:extLst>
              <p:ext uri="{D42A27DB-BD31-4B8C-83A1-F6EECF244321}">
                <p14:modId xmlns:p14="http://schemas.microsoft.com/office/powerpoint/2010/main" val="3681147791"/>
              </p:ext>
            </p:extLst>
          </p:nvPr>
        </p:nvGraphicFramePr>
        <p:xfrm>
          <a:off x="482136" y="1519049"/>
          <a:ext cx="11504817" cy="4917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8900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yagram 11"/>
          <p:cNvGraphicFramePr/>
          <p:nvPr>
            <p:extLst>
              <p:ext uri="{D42A27DB-BD31-4B8C-83A1-F6EECF244321}">
                <p14:modId xmlns:p14="http://schemas.microsoft.com/office/powerpoint/2010/main" val="3369591409"/>
              </p:ext>
            </p:extLst>
          </p:nvPr>
        </p:nvGraphicFramePr>
        <p:xfrm>
          <a:off x="831272" y="1089398"/>
          <a:ext cx="11228455" cy="489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0713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2016311" y="982739"/>
            <a:ext cx="4959730" cy="8439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dirty="0" smtClean="0">
                <a:solidFill>
                  <a:schemeClr val="accent5">
                    <a:lumMod val="50000"/>
                  </a:schemeClr>
                </a:solidFill>
              </a:rPr>
              <a:t>Avrupa Okul Ağı</a:t>
            </a:r>
            <a:endParaRPr lang="tr-TR" sz="3200" b="1" dirty="0">
              <a:solidFill>
                <a:schemeClr val="accent5">
                  <a:lumMod val="50000"/>
                </a:schemeClr>
              </a:solidFill>
            </a:endParaRPr>
          </a:p>
        </p:txBody>
      </p:sp>
      <p:graphicFrame>
        <p:nvGraphicFramePr>
          <p:cNvPr id="12" name="Diyagram 11"/>
          <p:cNvGraphicFramePr/>
          <p:nvPr>
            <p:extLst>
              <p:ext uri="{D42A27DB-BD31-4B8C-83A1-F6EECF244321}">
                <p14:modId xmlns:p14="http://schemas.microsoft.com/office/powerpoint/2010/main" val="1448391856"/>
              </p:ext>
            </p:extLst>
          </p:nvPr>
        </p:nvGraphicFramePr>
        <p:xfrm>
          <a:off x="884752" y="1751924"/>
          <a:ext cx="10405872" cy="4403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1410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897" y="1244509"/>
            <a:ext cx="8853103" cy="545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LifeBook\Desktop\SCIENTIX.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057" y="1557866"/>
            <a:ext cx="2544830" cy="13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Başlık 1"/>
          <p:cNvSpPr txBox="1">
            <a:spLocks/>
          </p:cNvSpPr>
          <p:nvPr/>
        </p:nvSpPr>
        <p:spPr>
          <a:xfrm>
            <a:off x="1341774" y="322322"/>
            <a:ext cx="5516225" cy="807579"/>
          </a:xfrm>
          <a:prstGeom prst="rect">
            <a:avLst/>
          </a:prstGeom>
          <a:solidFill>
            <a:srgbClr val="92D050"/>
          </a:solidFill>
        </p:spPr>
        <p:txBody>
          <a:bodyPr>
            <a:normAutofit fontScale="75000" lnSpcReduction="20000"/>
          </a:bodyPr>
          <a:lstStyle>
            <a:lvl1pPr algn="l" rtl="0" eaLnBrk="0" fontAlgn="base" hangingPunct="0">
              <a:spcBef>
                <a:spcPct val="0"/>
              </a:spcBef>
              <a:spcAft>
                <a:spcPct val="0"/>
              </a:spcAft>
              <a:defRPr sz="3600">
                <a:solidFill>
                  <a:srgbClr val="111B75"/>
                </a:solidFill>
                <a:latin typeface="+mj-lt"/>
                <a:ea typeface="+mj-ea"/>
                <a:cs typeface="+mj-cs"/>
              </a:defRPr>
            </a:lvl1pPr>
            <a:lvl2pPr algn="l" rtl="0" eaLnBrk="0" fontAlgn="base" hangingPunct="0">
              <a:spcBef>
                <a:spcPct val="0"/>
              </a:spcBef>
              <a:spcAft>
                <a:spcPct val="0"/>
              </a:spcAft>
              <a:defRPr sz="3600">
                <a:solidFill>
                  <a:srgbClr val="111B75"/>
                </a:solidFill>
                <a:latin typeface="Arial" charset="0"/>
                <a:ea typeface="ＭＳ Ｐゴシック" pitchFamily="34" charset="-128"/>
              </a:defRPr>
            </a:lvl2pPr>
            <a:lvl3pPr algn="l" rtl="0" eaLnBrk="0" fontAlgn="base" hangingPunct="0">
              <a:spcBef>
                <a:spcPct val="0"/>
              </a:spcBef>
              <a:spcAft>
                <a:spcPct val="0"/>
              </a:spcAft>
              <a:defRPr sz="3600">
                <a:solidFill>
                  <a:srgbClr val="111B75"/>
                </a:solidFill>
                <a:latin typeface="Arial" charset="0"/>
                <a:ea typeface="ＭＳ Ｐゴシック" pitchFamily="34" charset="-128"/>
              </a:defRPr>
            </a:lvl3pPr>
            <a:lvl4pPr algn="l" rtl="0" eaLnBrk="0" fontAlgn="base" hangingPunct="0">
              <a:spcBef>
                <a:spcPct val="0"/>
              </a:spcBef>
              <a:spcAft>
                <a:spcPct val="0"/>
              </a:spcAft>
              <a:defRPr sz="3600">
                <a:solidFill>
                  <a:srgbClr val="111B75"/>
                </a:solidFill>
                <a:latin typeface="Arial" charset="0"/>
                <a:ea typeface="ＭＳ Ｐゴシック" pitchFamily="34" charset="-128"/>
              </a:defRPr>
            </a:lvl4pPr>
            <a:lvl5pPr algn="l" rtl="0" eaLnBrk="0" fontAlgn="base" hangingPunct="0">
              <a:spcBef>
                <a:spcPct val="0"/>
              </a:spcBef>
              <a:spcAft>
                <a:spcPct val="0"/>
              </a:spcAft>
              <a:defRPr sz="3600">
                <a:solidFill>
                  <a:srgbClr val="111B75"/>
                </a:solidFill>
                <a:latin typeface="Arial" charset="0"/>
                <a:ea typeface="ＭＳ Ｐゴシック" pitchFamily="34" charset="-128"/>
              </a:defRPr>
            </a:lvl5pPr>
            <a:lvl6pPr marL="457200" algn="l" rtl="0" fontAlgn="base">
              <a:spcBef>
                <a:spcPct val="0"/>
              </a:spcBef>
              <a:spcAft>
                <a:spcPct val="0"/>
              </a:spcAft>
              <a:defRPr sz="3600">
                <a:solidFill>
                  <a:srgbClr val="111B75"/>
                </a:solidFill>
                <a:latin typeface="Arial" charset="0"/>
                <a:ea typeface="ＭＳ Ｐゴシック" pitchFamily="34" charset="-128"/>
              </a:defRPr>
            </a:lvl6pPr>
            <a:lvl7pPr marL="914400" algn="l" rtl="0" fontAlgn="base">
              <a:spcBef>
                <a:spcPct val="0"/>
              </a:spcBef>
              <a:spcAft>
                <a:spcPct val="0"/>
              </a:spcAft>
              <a:defRPr sz="3600">
                <a:solidFill>
                  <a:srgbClr val="111B75"/>
                </a:solidFill>
                <a:latin typeface="Arial" charset="0"/>
                <a:ea typeface="ＭＳ Ｐゴシック" pitchFamily="34" charset="-128"/>
              </a:defRPr>
            </a:lvl7pPr>
            <a:lvl8pPr marL="1371600" algn="l" rtl="0" fontAlgn="base">
              <a:spcBef>
                <a:spcPct val="0"/>
              </a:spcBef>
              <a:spcAft>
                <a:spcPct val="0"/>
              </a:spcAft>
              <a:defRPr sz="3600">
                <a:solidFill>
                  <a:srgbClr val="111B75"/>
                </a:solidFill>
                <a:latin typeface="Arial" charset="0"/>
                <a:ea typeface="ＭＳ Ｐゴシック" pitchFamily="34" charset="-128"/>
              </a:defRPr>
            </a:lvl8pPr>
            <a:lvl9pPr marL="1828800" algn="l" rtl="0" fontAlgn="base">
              <a:spcBef>
                <a:spcPct val="0"/>
              </a:spcBef>
              <a:spcAft>
                <a:spcPct val="0"/>
              </a:spcAft>
              <a:defRPr sz="3600">
                <a:solidFill>
                  <a:srgbClr val="111B75"/>
                </a:solidFill>
                <a:latin typeface="Arial" charset="0"/>
                <a:ea typeface="ＭＳ Ｐゴシック" pitchFamily="34" charset="-128"/>
              </a:defRPr>
            </a:lvl9pPr>
          </a:lstStyle>
          <a:p>
            <a:pPr algn="ctr">
              <a:defRPr/>
            </a:pPr>
            <a:r>
              <a:rPr lang="tr-TR" kern="0" dirty="0"/>
              <a:t>Avrupa’daki bazı ve fen ve matematik eğitimi projeler</a:t>
            </a:r>
          </a:p>
        </p:txBody>
      </p:sp>
      <p:pic>
        <p:nvPicPr>
          <p:cNvPr id="1026" name="Picture 2" descr="teachup ile ilgili gÃ¶rsel sonucu">
            <a:extLst>
              <a:ext uri="{FF2B5EF4-FFF2-40B4-BE49-F238E27FC236}">
                <a16:creationId xmlns:a16="http://schemas.microsoft.com/office/drawing/2014/main" id="{0E1A49D1-A2EF-46ED-A103-7766F0BD8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84" y="2831737"/>
            <a:ext cx="2734322"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cl ile ilgili gÃ¶rsel sonucu">
            <a:extLst>
              <a:ext uri="{FF2B5EF4-FFF2-40B4-BE49-F238E27FC236}">
                <a16:creationId xmlns:a16="http://schemas.microsoft.com/office/drawing/2014/main" id="{3226D390-9872-4A41-8CA4-CB28A6ED5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76" y="4200805"/>
            <a:ext cx="260032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36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4"/>
          <p:cNvGraphicFramePr>
            <a:graphicFrameLocks noGrp="1"/>
          </p:cNvGraphicFramePr>
          <p:nvPr>
            <p:extLst/>
          </p:nvPr>
        </p:nvGraphicFramePr>
        <p:xfrm>
          <a:off x="1406451" y="6151880"/>
          <a:ext cx="10680700" cy="316230"/>
        </p:xfrm>
        <a:graphic>
          <a:graphicData uri="http://schemas.openxmlformats.org/drawingml/2006/table">
            <a:tbl>
              <a:tblPr/>
              <a:tblGrid>
                <a:gridCol w="1390015">
                  <a:extLst>
                    <a:ext uri="{9D8B030D-6E8A-4147-A177-3AD203B41FA5}">
                      <a16:colId xmlns:a16="http://schemas.microsoft.com/office/drawing/2014/main" val="20000"/>
                    </a:ext>
                  </a:extLst>
                </a:gridCol>
                <a:gridCol w="9290685">
                  <a:extLst>
                    <a:ext uri="{9D8B030D-6E8A-4147-A177-3AD203B41FA5}">
                      <a16:colId xmlns:a16="http://schemas.microsoft.com/office/drawing/2014/main" val="20001"/>
                    </a:ext>
                  </a:extLst>
                </a:gridCol>
              </a:tblGrid>
              <a:tr h="316230">
                <a:tc>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146685" indent="0" algn="r">
                        <a:lnSpc>
                          <a:spcPts val="1600"/>
                        </a:lnSpc>
                        <a:spcBef>
                          <a:spcPts val="575"/>
                        </a:spcBef>
                        <a:spcAft>
                          <a:spcPts val="215"/>
                        </a:spcAft>
                      </a:pPr>
                      <a:r>
                        <a:rPr lang="tr-TR" sz="1400" u="sng" spc="0" dirty="0">
                          <a:solidFill>
                            <a:srgbClr val="0000FF"/>
                          </a:solidFill>
                          <a:latin typeface="Century Gothic" panose="22635452340000000000" pitchFamily="2"/>
                        </a:rPr>
                        <a:t>www.etwinning.net</a:t>
                      </a:r>
                      <a:r>
                        <a:rPr lang="tr-TR" sz="100" spc="0" dirty="0">
                          <a:solidFill>
                            <a:srgbClr val="2B296B"/>
                          </a:solidFill>
                          <a:latin typeface="Century Gothic" panose="22635452340000000000" pitchFamily="2"/>
                        </a:rPr>
                        <a:t>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graphicFrame>
        <p:nvGraphicFramePr>
          <p:cNvPr id="8" name="İçerik Yer Tutucusu 4"/>
          <p:cNvGraphicFramePr>
            <a:graphicFrameLocks/>
          </p:cNvGraphicFramePr>
          <p:nvPr>
            <p:extLst>
              <p:ext uri="{D42A27DB-BD31-4B8C-83A1-F6EECF244321}">
                <p14:modId xmlns:p14="http://schemas.microsoft.com/office/powerpoint/2010/main" val="4161972210"/>
              </p:ext>
            </p:extLst>
          </p:nvPr>
        </p:nvGraphicFramePr>
        <p:xfrm>
          <a:off x="119987" y="1323856"/>
          <a:ext cx="11967164" cy="4986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scienti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280" y="5230485"/>
            <a:ext cx="2308720" cy="1275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Unvan 1"/>
          <p:cNvSpPr txBox="1">
            <a:spLocks/>
          </p:cNvSpPr>
          <p:nvPr/>
        </p:nvSpPr>
        <p:spPr>
          <a:xfrm>
            <a:off x="0" y="586427"/>
            <a:ext cx="8394192" cy="8077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dirty="0" err="1" smtClean="0">
                <a:solidFill>
                  <a:schemeClr val="accent5">
                    <a:lumMod val="50000"/>
                  </a:schemeClr>
                </a:solidFill>
              </a:rPr>
              <a:t>Scientix</a:t>
            </a:r>
            <a:r>
              <a:rPr lang="tr-TR" sz="3200" b="1" dirty="0" smtClean="0">
                <a:solidFill>
                  <a:schemeClr val="accent5">
                    <a:lumMod val="50000"/>
                  </a:schemeClr>
                </a:solidFill>
              </a:rPr>
              <a:t> Projesi</a:t>
            </a:r>
            <a:endParaRPr lang="tr-TR" sz="3200" b="1" dirty="0">
              <a:solidFill>
                <a:schemeClr val="accent5">
                  <a:lumMod val="50000"/>
                </a:schemeClr>
              </a:solidFill>
            </a:endParaRPr>
          </a:p>
        </p:txBody>
      </p:sp>
    </p:spTree>
    <p:extLst>
      <p:ext uri="{BB962C8B-B14F-4D97-AF65-F5344CB8AC3E}">
        <p14:creationId xmlns:p14="http://schemas.microsoft.com/office/powerpoint/2010/main" val="1992787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4"/>
          <p:cNvGraphicFramePr>
            <a:graphicFrameLocks noGrp="1"/>
          </p:cNvGraphicFramePr>
          <p:nvPr>
            <p:extLst/>
          </p:nvPr>
        </p:nvGraphicFramePr>
        <p:xfrm>
          <a:off x="1406451" y="6151880"/>
          <a:ext cx="10680700" cy="316230"/>
        </p:xfrm>
        <a:graphic>
          <a:graphicData uri="http://schemas.openxmlformats.org/drawingml/2006/table">
            <a:tbl>
              <a:tblPr/>
              <a:tblGrid>
                <a:gridCol w="1390015">
                  <a:extLst>
                    <a:ext uri="{9D8B030D-6E8A-4147-A177-3AD203B41FA5}">
                      <a16:colId xmlns:a16="http://schemas.microsoft.com/office/drawing/2014/main" val="20000"/>
                    </a:ext>
                  </a:extLst>
                </a:gridCol>
                <a:gridCol w="9290685">
                  <a:extLst>
                    <a:ext uri="{9D8B030D-6E8A-4147-A177-3AD203B41FA5}">
                      <a16:colId xmlns:a16="http://schemas.microsoft.com/office/drawing/2014/main" val="20001"/>
                    </a:ext>
                  </a:extLst>
                </a:gridCol>
              </a:tblGrid>
              <a:tr h="316230">
                <a:tc>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146685" indent="0" algn="r">
                        <a:lnSpc>
                          <a:spcPts val="1600"/>
                        </a:lnSpc>
                        <a:spcBef>
                          <a:spcPts val="575"/>
                        </a:spcBef>
                        <a:spcAft>
                          <a:spcPts val="215"/>
                        </a:spcAft>
                      </a:pPr>
                      <a:r>
                        <a:rPr lang="tr-TR" sz="1400" u="sng" spc="0" dirty="0">
                          <a:solidFill>
                            <a:srgbClr val="0000FF"/>
                          </a:solidFill>
                          <a:latin typeface="Century Gothic" panose="22635452340000000000" pitchFamily="2"/>
                        </a:rPr>
                        <a:t>www.etwinning.net</a:t>
                      </a:r>
                      <a:r>
                        <a:rPr lang="tr-TR" sz="100" spc="0" dirty="0">
                          <a:solidFill>
                            <a:srgbClr val="2B296B"/>
                          </a:solidFill>
                          <a:latin typeface="Century Gothic" panose="22635452340000000000" pitchFamily="2"/>
                        </a:rPr>
                        <a:t>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graphicFrame>
        <p:nvGraphicFramePr>
          <p:cNvPr id="13" name="İçerik Yer Tutucusu 4"/>
          <p:cNvGraphicFramePr>
            <a:graphicFrameLocks/>
          </p:cNvGraphicFramePr>
          <p:nvPr>
            <p:extLst>
              <p:ext uri="{D42A27DB-BD31-4B8C-83A1-F6EECF244321}">
                <p14:modId xmlns:p14="http://schemas.microsoft.com/office/powerpoint/2010/main" val="202721939"/>
              </p:ext>
            </p:extLst>
          </p:nvPr>
        </p:nvGraphicFramePr>
        <p:xfrm>
          <a:off x="224835" y="726460"/>
          <a:ext cx="11967165" cy="5541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Resim 1"/>
          <p:cNvPicPr>
            <a:picLocks noChangeAspect="1"/>
          </p:cNvPicPr>
          <p:nvPr/>
        </p:nvPicPr>
        <p:blipFill>
          <a:blip r:embed="rId7"/>
          <a:stretch>
            <a:fillRect/>
          </a:stretch>
        </p:blipFill>
        <p:spPr>
          <a:xfrm>
            <a:off x="9144380" y="5788695"/>
            <a:ext cx="3031771" cy="996153"/>
          </a:xfrm>
          <a:prstGeom prst="rect">
            <a:avLst/>
          </a:prstGeom>
        </p:spPr>
      </p:pic>
      <p:sp>
        <p:nvSpPr>
          <p:cNvPr id="14" name="Unvan 1"/>
          <p:cNvSpPr txBox="1">
            <a:spLocks/>
          </p:cNvSpPr>
          <p:nvPr/>
        </p:nvSpPr>
        <p:spPr>
          <a:xfrm>
            <a:off x="224835" y="653188"/>
            <a:ext cx="8394192" cy="8077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dirty="0" err="1" smtClean="0">
                <a:solidFill>
                  <a:schemeClr val="accent5">
                    <a:lumMod val="50000"/>
                  </a:schemeClr>
                </a:solidFill>
              </a:rPr>
              <a:t>TeachUP</a:t>
            </a:r>
            <a:r>
              <a:rPr lang="tr-TR" sz="3200" b="1" dirty="0" smtClean="0">
                <a:solidFill>
                  <a:schemeClr val="accent5">
                    <a:lumMod val="50000"/>
                  </a:schemeClr>
                </a:solidFill>
              </a:rPr>
              <a:t> Projesi</a:t>
            </a:r>
            <a:endParaRPr lang="tr-TR" sz="3200" b="1" dirty="0">
              <a:solidFill>
                <a:schemeClr val="accent5">
                  <a:lumMod val="50000"/>
                </a:schemeClr>
              </a:solidFill>
            </a:endParaRPr>
          </a:p>
        </p:txBody>
      </p:sp>
    </p:spTree>
    <p:extLst>
      <p:ext uri="{BB962C8B-B14F-4D97-AF65-F5344CB8AC3E}">
        <p14:creationId xmlns:p14="http://schemas.microsoft.com/office/powerpoint/2010/main" val="1608158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Yer Tutucusu 15"/>
          <p:cNvSpPr>
            <a:spLocks noGrp="1"/>
          </p:cNvSpPr>
          <p:nvPr>
            <p:ph type="body" idx="4294967295"/>
          </p:nvPr>
        </p:nvSpPr>
        <p:spPr>
          <a:xfrm>
            <a:off x="0" y="6007735"/>
            <a:ext cx="12192000" cy="84455"/>
          </a:xfrm>
          <a:prstGeom prst="rect">
            <a:avLst/>
          </a:prstGeom>
          <a:solidFill>
            <a:srgbClr val="2B296B"/>
          </a:solidFill>
          <a:ln w="0" cmpd="sng">
            <a:noFill/>
            <a:prstDash val="solid"/>
          </a:ln>
        </p:spPr>
        <p:txBody>
          <a:bodyPr vert="horz" lIns="0" tIns="0" rIns="0" bIns="0" anchor="t"/>
          <a:lstStyle/>
          <a:p>
            <a:pPr algn="l"/>
            <a:r>
              <a:rPr lang="en-US" sz="100"/>
              <a:t> </a:t>
            </a:r>
          </a:p>
        </p:txBody>
      </p:sp>
      <p:sp>
        <p:nvSpPr>
          <p:cNvPr id="8" name="Metin kutusu 7"/>
          <p:cNvSpPr txBox="1"/>
          <p:nvPr/>
        </p:nvSpPr>
        <p:spPr>
          <a:xfrm>
            <a:off x="1816568" y="1302660"/>
            <a:ext cx="8951976" cy="2308324"/>
          </a:xfrm>
          <a:prstGeom prst="rect">
            <a:avLst/>
          </a:prstGeom>
          <a:noFill/>
        </p:spPr>
        <p:txBody>
          <a:bodyPr wrap="square" rtlCol="0">
            <a:spAutoFit/>
          </a:bodyPr>
          <a:lstStyle/>
          <a:p>
            <a:r>
              <a:rPr lang="tr-TR" sz="4800" dirty="0" smtClean="0">
                <a:solidFill>
                  <a:schemeClr val="accent1">
                    <a:lumMod val="50000"/>
                  </a:schemeClr>
                </a:solidFill>
              </a:rPr>
              <a:t> </a:t>
            </a:r>
          </a:p>
          <a:p>
            <a:pPr algn="ctr"/>
            <a:r>
              <a:rPr lang="tr-TR" sz="4800" dirty="0" err="1" smtClean="0">
                <a:solidFill>
                  <a:schemeClr val="accent1">
                    <a:lumMod val="50000"/>
                  </a:schemeClr>
                </a:solidFill>
              </a:rPr>
              <a:t>Future</a:t>
            </a:r>
            <a:r>
              <a:rPr lang="tr-TR" sz="4800" dirty="0" smtClean="0">
                <a:solidFill>
                  <a:schemeClr val="accent1">
                    <a:lumMod val="50000"/>
                  </a:schemeClr>
                </a:solidFill>
              </a:rPr>
              <a:t> </a:t>
            </a:r>
            <a:r>
              <a:rPr lang="tr-TR" sz="4800" dirty="0" err="1" smtClean="0">
                <a:solidFill>
                  <a:schemeClr val="accent1">
                    <a:lumMod val="50000"/>
                  </a:schemeClr>
                </a:solidFill>
              </a:rPr>
              <a:t>Classroom</a:t>
            </a:r>
            <a:r>
              <a:rPr lang="tr-TR" sz="4800" dirty="0" smtClean="0">
                <a:solidFill>
                  <a:schemeClr val="accent1">
                    <a:lumMod val="50000"/>
                  </a:schemeClr>
                </a:solidFill>
              </a:rPr>
              <a:t> </a:t>
            </a:r>
            <a:r>
              <a:rPr lang="tr-TR" sz="4800" dirty="0" err="1" smtClean="0">
                <a:solidFill>
                  <a:schemeClr val="accent1">
                    <a:lumMod val="50000"/>
                  </a:schemeClr>
                </a:solidFill>
              </a:rPr>
              <a:t>Lab</a:t>
            </a:r>
            <a:endParaRPr lang="tr-TR" sz="4800" dirty="0" smtClean="0">
              <a:solidFill>
                <a:schemeClr val="accent1">
                  <a:lumMod val="50000"/>
                </a:schemeClr>
              </a:solidFill>
            </a:endParaRPr>
          </a:p>
          <a:p>
            <a:pPr algn="ctr"/>
            <a:r>
              <a:rPr lang="tr-TR" sz="4800" dirty="0" smtClean="0">
                <a:solidFill>
                  <a:schemeClr val="accent1">
                    <a:lumMod val="50000"/>
                  </a:schemeClr>
                </a:solidFill>
              </a:rPr>
              <a:t>Geleceğin Sınıfını Tasarlama</a:t>
            </a:r>
            <a:endParaRPr lang="tr-TR" sz="4800" dirty="0">
              <a:solidFill>
                <a:schemeClr val="accent1">
                  <a:lumMod val="50000"/>
                </a:schemeClr>
              </a:solidFill>
            </a:endParaRPr>
          </a:p>
        </p:txBody>
      </p:sp>
      <p:pic>
        <p:nvPicPr>
          <p:cNvPr id="11" name="Picture 4" descr="Image result for european schoolnet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31" b="11074"/>
          <a:stretch/>
        </p:blipFill>
        <p:spPr bwMode="auto">
          <a:xfrm>
            <a:off x="7183078" y="4082675"/>
            <a:ext cx="2162752" cy="993843"/>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354" y="4048377"/>
            <a:ext cx="2569529" cy="987648"/>
          </a:xfrm>
          <a:prstGeom prst="rect">
            <a:avLst/>
          </a:prstGeom>
        </p:spPr>
      </p:pic>
    </p:spTree>
    <p:extLst>
      <p:ext uri="{BB962C8B-B14F-4D97-AF65-F5344CB8AC3E}">
        <p14:creationId xmlns:p14="http://schemas.microsoft.com/office/powerpoint/2010/main" val="3471651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9"/>
          <p:cNvGraphicFramePr>
            <a:graphicFrameLocks noGrp="1"/>
          </p:cNvGraphicFramePr>
          <p:nvPr>
            <p:extLst/>
          </p:nvPr>
        </p:nvGraphicFramePr>
        <p:xfrm>
          <a:off x="0" y="0"/>
          <a:ext cx="12192000" cy="2124710"/>
        </p:xfrm>
        <a:graphic>
          <a:graphicData uri="http://schemas.openxmlformats.org/drawingml/2006/table">
            <a:tbl>
              <a:tblPr/>
              <a:tblGrid>
                <a:gridCol w="2901950">
                  <a:extLst>
                    <a:ext uri="{9D8B030D-6E8A-4147-A177-3AD203B41FA5}">
                      <a16:colId xmlns:a16="http://schemas.microsoft.com/office/drawing/2014/main" val="20000"/>
                    </a:ext>
                  </a:extLst>
                </a:gridCol>
                <a:gridCol w="9290050">
                  <a:extLst>
                    <a:ext uri="{9D8B030D-6E8A-4147-A177-3AD203B41FA5}">
                      <a16:colId xmlns:a16="http://schemas.microsoft.com/office/drawing/2014/main" val="20001"/>
                    </a:ext>
                  </a:extLst>
                </a:gridCol>
              </a:tblGrid>
              <a:tr h="1478280">
                <a:tc>
                  <a:txBody>
                    <a:bodyPr/>
                    <a:lstStyle/>
                    <a:p>
                      <a:pPr marL="0" marR="271780" indent="0" algn="r">
                        <a:lnSpc>
                          <a:spcPts val="4100"/>
                        </a:lnSpc>
                        <a:spcBef>
                          <a:spcPts val="6120"/>
                        </a:spcBef>
                        <a:spcAft>
                          <a:spcPts val="1190"/>
                        </a:spcAft>
                      </a:pPr>
                      <a:r>
                        <a:rPr lang="tr-TR" sz="3600" b="1" spc="-50" dirty="0">
                          <a:solidFill>
                            <a:srgbClr val="240670"/>
                          </a:solidFill>
                          <a:latin typeface="Century Gothic" panose="22635452340000000000" pitchFamily="2"/>
                        </a:rPr>
                        <a:t> </a:t>
                      </a:r>
                    </a:p>
                  </a:txBody>
                  <a:tcPr marL="0" marR="0" marT="0" marB="0" anchor="b">
                    <a:lnL w="0" cmpd="sng">
                      <a:noFill/>
                      <a:prstDash val="solid"/>
                    </a:lnL>
                    <a:lnR w="0" cmpd="sng">
                      <a:noFill/>
                      <a:prstDash val="solid"/>
                    </a:lnR>
                    <a:lnT w="0" cmpd="sng">
                      <a:noFill/>
                      <a:prstDash val="solid"/>
                    </a:lnT>
                    <a:lnB w="0" cmpd="sng">
                      <a:noFill/>
                      <a:prstDash val="solid"/>
                    </a:lnB>
                  </a:tcPr>
                </a:tc>
                <a:tc rowSpan="3">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r h="97790">
                <a:tc>
                  <a:txBody>
                    <a:bodyPr/>
                    <a:lstStyle/>
                    <a:p>
                      <a:pPr marL="0" marR="0" indent="0" algn="l">
                        <a:lnSpc>
                          <a:spcPct val="95999"/>
                        </a:lnSpc>
                        <a:spcBef>
                          <a:spcPts val="0"/>
                        </a:spcBef>
                        <a:spcAft>
                          <a:spcPts val="0"/>
                        </a:spcAft>
                      </a:pPr>
                      <a:r>
                        <a:rPr lang="tr-TR" sz="100" dirty="0">
                          <a:solidFill>
                            <a:srgbClr val="000000"/>
                          </a:solidFill>
                          <a:latin typeface="Century Gothic" panose="22635452340000000000" pitchFamily="2"/>
                        </a:rPr>
                        <a:t> </a:t>
                      </a:r>
                    </a:p>
                  </a:txBody>
                  <a:tcPr marL="0" marR="0" marT="0" marB="0">
                    <a:lnL w="0" cmpd="sng">
                      <a:noFill/>
                      <a:prstDash val="solid"/>
                    </a:lnL>
                    <a:lnR w="0" cmpd="sng">
                      <a:noFill/>
                      <a:prstDash val="solid"/>
                    </a:lnR>
                    <a:lnT w="0" cmpd="sng">
                      <a:noFill/>
                      <a:prstDash val="solid"/>
                    </a:lnT>
                    <a:lnB w="0" cmpd="sng">
                      <a:noFill/>
                      <a:prstDash val="solid"/>
                    </a:lnB>
                    <a:solidFill>
                      <a:srgbClr val="F3CD4B"/>
                    </a:solidFill>
                  </a:tcPr>
                </a:tc>
                <a:tc vMerge="1">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1"/>
                  </a:ext>
                </a:extLst>
              </a:tr>
              <a:tr h="548640">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vMerge="1">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2"/>
                  </a:ext>
                </a:extLst>
              </a:tr>
            </a:tbl>
          </a:graphicData>
        </a:graphic>
      </p:graphicFrame>
      <p:sp>
        <p:nvSpPr>
          <p:cNvPr id="8" name="Yuvarlatılmış Dikdörtgen 7"/>
          <p:cNvSpPr/>
          <p:nvPr/>
        </p:nvSpPr>
        <p:spPr>
          <a:xfrm>
            <a:off x="1133303" y="127494"/>
            <a:ext cx="11144595" cy="2390503"/>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aphicFrame>
        <p:nvGraphicFramePr>
          <p:cNvPr id="11" name="Diyagram 10"/>
          <p:cNvGraphicFramePr/>
          <p:nvPr>
            <p:extLst/>
          </p:nvPr>
        </p:nvGraphicFramePr>
        <p:xfrm>
          <a:off x="119986" y="2517997"/>
          <a:ext cx="11822077" cy="4093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761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yagram 7"/>
          <p:cNvGraphicFramePr/>
          <p:nvPr>
            <p:extLst>
              <p:ext uri="{D42A27DB-BD31-4B8C-83A1-F6EECF244321}">
                <p14:modId xmlns:p14="http://schemas.microsoft.com/office/powerpoint/2010/main" val="2260308655"/>
              </p:ext>
            </p:extLst>
          </p:nvPr>
        </p:nvGraphicFramePr>
        <p:xfrm>
          <a:off x="122197" y="1221971"/>
          <a:ext cx="12127992" cy="4821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7625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1636254" y="1465084"/>
            <a:ext cx="9274628" cy="3450175"/>
          </a:xfrm>
          <a:prstGeom prst="rect">
            <a:avLst/>
          </a:prstGeom>
        </p:spPr>
        <p:txBody>
          <a:bodyPr wrap="square">
            <a:spAutoFit/>
          </a:bodyPr>
          <a:lstStyle/>
          <a:p>
            <a:pPr marL="228600" algn="ctr">
              <a:lnSpc>
                <a:spcPct val="115000"/>
              </a:lnSpc>
              <a:spcAft>
                <a:spcPts val="1000"/>
              </a:spcAft>
            </a:pPr>
            <a:r>
              <a:rPr lang="tr-TR" sz="2800" dirty="0">
                <a:latin typeface="Times New Roman" panose="02020603050405020304" pitchFamily="18" charset="0"/>
                <a:ea typeface="Calibri" panose="020F0502020204030204" pitchFamily="34" charset="0"/>
                <a:cs typeface="Times New Roman" panose="02020603050405020304" pitchFamily="18" charset="0"/>
              </a:rPr>
              <a:t>İL KOORDİNATÖRLERİNİN GÖREV VE SORUMLULUKLARI </a:t>
            </a:r>
          </a:p>
          <a:p>
            <a:pPr marL="228600" algn="just">
              <a:lnSpc>
                <a:spcPct val="115000"/>
              </a:lnSpc>
              <a:spcAft>
                <a:spcPts val="1000"/>
              </a:spcAft>
            </a:pPr>
            <a:r>
              <a:rPr lang="tr-TR" sz="2800" dirty="0">
                <a:latin typeface="Times New Roman" panose="02020603050405020304" pitchFamily="18" charset="0"/>
                <a:ea typeface="Calibri" panose="020F0502020204030204" pitchFamily="34" charset="0"/>
                <a:cs typeface="Times New Roman" panose="02020603050405020304" pitchFamily="18" charset="0"/>
              </a:rPr>
              <a:t> </a:t>
            </a:r>
          </a:p>
          <a:p>
            <a:pPr marL="228600" algn="just">
              <a:lnSpc>
                <a:spcPct val="115000"/>
              </a:lnSpc>
              <a:spcAft>
                <a:spcPts val="1000"/>
              </a:spcAft>
            </a:pPr>
            <a:endParaRPr lang="tr-TR" sz="2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tabLst>
                <a:tab pos="228600" algn="l"/>
              </a:tabLst>
            </a:pPr>
            <a:r>
              <a:rPr lang="tr-TR" sz="2800" dirty="0">
                <a:latin typeface="Times New Roman" panose="02020603050405020304" pitchFamily="18" charset="0"/>
                <a:ea typeface="Calibri" panose="020F0502020204030204" pitchFamily="34" charset="0"/>
                <a:cs typeface="Times New Roman" panose="02020603050405020304" pitchFamily="18" charset="0"/>
              </a:rPr>
              <a:t>İl genelinde </a:t>
            </a:r>
            <a:r>
              <a:rPr lang="tr-TR" sz="2800" dirty="0" err="1">
                <a:latin typeface="Times New Roman" panose="02020603050405020304" pitchFamily="18" charset="0"/>
                <a:ea typeface="Calibri" panose="020F0502020204030204" pitchFamily="34" charset="0"/>
                <a:cs typeface="Times New Roman" panose="02020603050405020304" pitchFamily="18" charset="0"/>
              </a:rPr>
              <a:t>eTwinning</a:t>
            </a:r>
            <a:r>
              <a:rPr lang="tr-TR" sz="2800" dirty="0">
                <a:latin typeface="Times New Roman" panose="02020603050405020304" pitchFamily="18" charset="0"/>
                <a:ea typeface="Calibri" panose="020F0502020204030204" pitchFamily="34" charset="0"/>
                <a:cs typeface="Times New Roman" panose="02020603050405020304" pitchFamily="18" charset="0"/>
              </a:rPr>
              <a:t> Faaliyetlerini tanıtıcı etkinlikleri Ulusal Destek Servisi ile işbirliği halinde organize etmek,</a:t>
            </a:r>
          </a:p>
        </p:txBody>
      </p:sp>
    </p:spTree>
    <p:extLst>
      <p:ext uri="{BB962C8B-B14F-4D97-AF65-F5344CB8AC3E}">
        <p14:creationId xmlns:p14="http://schemas.microsoft.com/office/powerpoint/2010/main" val="3435470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ââEÄitimde Yeni YaklaÅÄ±mlar ve DeÄerlerââ Paneli"/>
          <p:cNvPicPr>
            <a:picLocks noChangeAspect="1" noChangeArrowheads="1"/>
          </p:cNvPicPr>
          <p:nvPr/>
        </p:nvPicPr>
        <p:blipFill rotWithShape="1">
          <a:blip r:embed="rId2">
            <a:extLst>
              <a:ext uri="{28A0092B-C50C-407E-A947-70E740481C1C}">
                <a14:useLocalDpi xmlns:a14="http://schemas.microsoft.com/office/drawing/2010/main" val="0"/>
              </a:ext>
            </a:extLst>
          </a:blip>
          <a:srcRect t="12002" b="28937"/>
          <a:stretch/>
        </p:blipFill>
        <p:spPr bwMode="auto">
          <a:xfrm>
            <a:off x="245240" y="33782"/>
            <a:ext cx="11946760" cy="6836687"/>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5382664" y="5117090"/>
            <a:ext cx="1666529" cy="510627"/>
          </a:xfrm>
          <a:prstGeom prst="rect">
            <a:avLst/>
          </a:prstGeom>
        </p:spPr>
      </p:pic>
      <p:grpSp>
        <p:nvGrpSpPr>
          <p:cNvPr id="8" name="Grup 7"/>
          <p:cNvGrpSpPr/>
          <p:nvPr/>
        </p:nvGrpSpPr>
        <p:grpSpPr>
          <a:xfrm>
            <a:off x="9859238" y="1392382"/>
            <a:ext cx="1292629" cy="1163782"/>
            <a:chOff x="3300152" y="923753"/>
            <a:chExt cx="1292629" cy="1163782"/>
          </a:xfrm>
        </p:grpSpPr>
        <p:sp>
          <p:nvSpPr>
            <p:cNvPr id="5" name="Akış Çizelgesi: Bağlayıcı 4"/>
            <p:cNvSpPr/>
            <p:nvPr/>
          </p:nvSpPr>
          <p:spPr>
            <a:xfrm>
              <a:off x="3300152" y="923753"/>
              <a:ext cx="1292629" cy="1163782"/>
            </a:xfrm>
            <a:prstGeom prst="flowChartConnector">
              <a:avLst/>
            </a:prstGeom>
            <a:solidFill>
              <a:srgbClr val="7DCDA1"/>
            </a:solidFill>
            <a:ln>
              <a:solidFill>
                <a:srgbClr val="7ECC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4"/>
            <a:stretch>
              <a:fillRect/>
            </a:stretch>
          </p:blipFill>
          <p:spPr>
            <a:xfrm>
              <a:off x="3379728" y="1253231"/>
              <a:ext cx="1133475" cy="504825"/>
            </a:xfrm>
            <a:prstGeom prst="rect">
              <a:avLst/>
            </a:prstGeom>
            <a:ln>
              <a:solidFill>
                <a:srgbClr val="7CCEA0"/>
              </a:solidFill>
            </a:ln>
          </p:spPr>
        </p:pic>
      </p:grpSp>
      <p:sp>
        <p:nvSpPr>
          <p:cNvPr id="7" name="Akış Çizelgesi: Bağlayıcı 6"/>
          <p:cNvSpPr/>
          <p:nvPr/>
        </p:nvSpPr>
        <p:spPr>
          <a:xfrm>
            <a:off x="7414952" y="1105592"/>
            <a:ext cx="1246909" cy="1246910"/>
          </a:xfrm>
          <a:prstGeom prst="flowChartConnector">
            <a:avLst/>
          </a:prstGeom>
          <a:solidFill>
            <a:srgbClr val="CFE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7552152" y="1575158"/>
            <a:ext cx="681644" cy="307777"/>
          </a:xfrm>
          <a:prstGeom prst="rect">
            <a:avLst/>
          </a:prstGeom>
          <a:solidFill>
            <a:srgbClr val="CFE6C0"/>
          </a:solidFill>
          <a:ln>
            <a:solidFill>
              <a:srgbClr val="CFE6C0"/>
            </a:solidFill>
          </a:ln>
        </p:spPr>
        <p:txBody>
          <a:bodyPr wrap="square" rtlCol="0">
            <a:spAutoFit/>
          </a:bodyPr>
          <a:lstStyle/>
          <a:p>
            <a:r>
              <a:rPr lang="tr-TR" b="1" dirty="0" smtClean="0"/>
              <a:t>STEM</a:t>
            </a:r>
            <a:r>
              <a:rPr lang="tr-TR" dirty="0" smtClean="0"/>
              <a:t> </a:t>
            </a:r>
            <a:endParaRPr lang="tr-TR" dirty="0"/>
          </a:p>
        </p:txBody>
      </p:sp>
      <p:sp>
        <p:nvSpPr>
          <p:cNvPr id="10" name="Dikdörtgen 9"/>
          <p:cNvSpPr/>
          <p:nvPr/>
        </p:nvSpPr>
        <p:spPr>
          <a:xfrm>
            <a:off x="9493134" y="2161309"/>
            <a:ext cx="286525" cy="126856"/>
          </a:xfrm>
          <a:prstGeom prst="rect">
            <a:avLst/>
          </a:prstGeom>
          <a:solidFill>
            <a:srgbClr val="81C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985164" y="6708371"/>
            <a:ext cx="299258" cy="149629"/>
          </a:xfrm>
          <a:prstGeom prst="rect">
            <a:avLst/>
          </a:prstGeom>
          <a:solidFill>
            <a:srgbClr val="01236A"/>
          </a:solidFill>
          <a:ln>
            <a:solidFill>
              <a:srgbClr val="012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Akış Çizelgesi: Bağlayıcı 12"/>
          <p:cNvSpPr/>
          <p:nvPr/>
        </p:nvSpPr>
        <p:spPr>
          <a:xfrm>
            <a:off x="8998527" y="2870849"/>
            <a:ext cx="1246909" cy="1246910"/>
          </a:xfrm>
          <a:prstGeom prst="flowChartConnector">
            <a:avLst/>
          </a:prstGeom>
          <a:solidFill>
            <a:srgbClr val="FFE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Akış Çizelgesi: Bağlayıcı 13"/>
          <p:cNvSpPr/>
          <p:nvPr/>
        </p:nvSpPr>
        <p:spPr>
          <a:xfrm>
            <a:off x="6088465" y="1392382"/>
            <a:ext cx="1246909" cy="1246910"/>
          </a:xfrm>
          <a:prstGeom prst="flowChartConnector">
            <a:avLst/>
          </a:prstGeom>
          <a:solidFill>
            <a:srgbClr val="93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p:cNvSpPr txBox="1"/>
          <p:nvPr/>
        </p:nvSpPr>
        <p:spPr>
          <a:xfrm>
            <a:off x="5972391" y="1818495"/>
            <a:ext cx="1479666" cy="523220"/>
          </a:xfrm>
          <a:prstGeom prst="rect">
            <a:avLst/>
          </a:prstGeom>
          <a:noFill/>
        </p:spPr>
        <p:txBody>
          <a:bodyPr wrap="square" rtlCol="0">
            <a:spAutoFit/>
          </a:bodyPr>
          <a:lstStyle/>
          <a:p>
            <a:pPr algn="ctr"/>
            <a:r>
              <a:rPr lang="tr-TR" b="1" dirty="0" smtClean="0">
                <a:latin typeface="Yu Gothic" panose="020B0400000000000000" pitchFamily="34" charset="-128"/>
                <a:ea typeface="Yu Gothic" panose="020B0400000000000000" pitchFamily="34" charset="-128"/>
              </a:rPr>
              <a:t>Proje Tabanlı Öğretim</a:t>
            </a:r>
            <a:endParaRPr lang="tr-TR" b="1" dirty="0">
              <a:latin typeface="Yu Gothic" panose="020B0400000000000000" pitchFamily="34" charset="-128"/>
              <a:ea typeface="Yu Gothic" panose="020B0400000000000000" pitchFamily="34" charset="-128"/>
            </a:endParaRPr>
          </a:p>
        </p:txBody>
      </p:sp>
      <p:sp>
        <p:nvSpPr>
          <p:cNvPr id="16" name="Metin kutusu 15"/>
          <p:cNvSpPr txBox="1"/>
          <p:nvPr/>
        </p:nvSpPr>
        <p:spPr>
          <a:xfrm>
            <a:off x="8882148" y="3315177"/>
            <a:ext cx="1479666" cy="307777"/>
          </a:xfrm>
          <a:prstGeom prst="rect">
            <a:avLst/>
          </a:prstGeom>
          <a:noFill/>
        </p:spPr>
        <p:txBody>
          <a:bodyPr wrap="square" rtlCol="0">
            <a:spAutoFit/>
          </a:bodyPr>
          <a:lstStyle/>
          <a:p>
            <a:pPr algn="ctr"/>
            <a:r>
              <a:rPr lang="tr-TR" b="1" dirty="0" smtClean="0">
                <a:latin typeface="Yu Gothic" panose="020B0400000000000000" pitchFamily="34" charset="-128"/>
                <a:ea typeface="Yu Gothic" panose="020B0400000000000000" pitchFamily="34" charset="-128"/>
              </a:rPr>
              <a:t>Müfredat</a:t>
            </a:r>
            <a:endParaRPr lang="tr-TR" b="1" dirty="0">
              <a:latin typeface="Yu Gothic" panose="020B0400000000000000" pitchFamily="34" charset="-128"/>
              <a:ea typeface="Yu Gothic" panose="020B0400000000000000" pitchFamily="34" charset="-128"/>
            </a:endParaRPr>
          </a:p>
        </p:txBody>
      </p:sp>
      <p:sp>
        <p:nvSpPr>
          <p:cNvPr id="17" name="Metin kutusu 16"/>
          <p:cNvSpPr txBox="1"/>
          <p:nvPr/>
        </p:nvSpPr>
        <p:spPr>
          <a:xfrm>
            <a:off x="9283284" y="2279354"/>
            <a:ext cx="692637" cy="246221"/>
          </a:xfrm>
          <a:prstGeom prst="rect">
            <a:avLst/>
          </a:prstGeom>
          <a:solidFill>
            <a:srgbClr val="81C6E9"/>
          </a:solidFill>
        </p:spPr>
        <p:txBody>
          <a:bodyPr wrap="square" rtlCol="0">
            <a:spAutoFit/>
          </a:bodyPr>
          <a:lstStyle/>
          <a:p>
            <a:pPr algn="ctr"/>
            <a:r>
              <a:rPr lang="tr-TR" sz="1000" b="1" dirty="0" smtClean="0">
                <a:latin typeface="Yu Gothic" panose="020B0400000000000000" pitchFamily="34" charset="-128"/>
                <a:ea typeface="Yu Gothic" panose="020B0400000000000000" pitchFamily="34" charset="-128"/>
              </a:rPr>
              <a:t>Projeler</a:t>
            </a:r>
            <a:endParaRPr lang="tr-TR" sz="1000" b="1" dirty="0">
              <a:latin typeface="Yu Gothic" panose="020B0400000000000000" pitchFamily="34" charset="-128"/>
              <a:ea typeface="Yu Gothic" panose="020B0400000000000000" pitchFamily="34" charset="-128"/>
            </a:endParaRPr>
          </a:p>
        </p:txBody>
      </p:sp>
      <p:pic>
        <p:nvPicPr>
          <p:cNvPr id="4" name="Resim 3"/>
          <p:cNvPicPr>
            <a:picLocks noChangeAspect="1"/>
          </p:cNvPicPr>
          <p:nvPr/>
        </p:nvPicPr>
        <p:blipFill>
          <a:blip r:embed="rId5"/>
          <a:stretch>
            <a:fillRect/>
          </a:stretch>
        </p:blipFill>
        <p:spPr>
          <a:xfrm>
            <a:off x="8223711" y="1392382"/>
            <a:ext cx="876300" cy="854218"/>
          </a:xfrm>
          <a:prstGeom prst="flowChartConnector">
            <a:avLst/>
          </a:prstGeom>
        </p:spPr>
      </p:pic>
      <p:sp>
        <p:nvSpPr>
          <p:cNvPr id="18" name="Dikdörtgen 17"/>
          <p:cNvSpPr/>
          <p:nvPr/>
        </p:nvSpPr>
        <p:spPr>
          <a:xfrm>
            <a:off x="9493134" y="2479032"/>
            <a:ext cx="286525" cy="126856"/>
          </a:xfrm>
          <a:prstGeom prst="rect">
            <a:avLst/>
          </a:prstGeom>
          <a:solidFill>
            <a:srgbClr val="81C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11437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9765" y="2292737"/>
            <a:ext cx="8950966" cy="1578894"/>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
              <a:tabLst>
                <a:tab pos="228600" algn="l"/>
              </a:tabLst>
            </a:pPr>
            <a:r>
              <a:rPr lang="tr-TR" sz="2800" dirty="0">
                <a:latin typeface="Times New Roman" panose="02020603050405020304" pitchFamily="18" charset="0"/>
                <a:ea typeface="Calibri" panose="020F0502020204030204" pitchFamily="34" charset="0"/>
                <a:cs typeface="Times New Roman" panose="02020603050405020304" pitchFamily="18" charset="0"/>
              </a:rPr>
              <a:t>İl genelinde </a:t>
            </a:r>
            <a:r>
              <a:rPr lang="tr-TR" sz="2800" dirty="0" err="1">
                <a:latin typeface="Times New Roman" panose="02020603050405020304" pitchFamily="18" charset="0"/>
                <a:ea typeface="Calibri" panose="020F0502020204030204" pitchFamily="34" charset="0"/>
                <a:cs typeface="Times New Roman" panose="02020603050405020304" pitchFamily="18" charset="0"/>
              </a:rPr>
              <a:t>eTwinning</a:t>
            </a:r>
            <a:r>
              <a:rPr lang="tr-TR" sz="2800" dirty="0">
                <a:latin typeface="Times New Roman" panose="02020603050405020304" pitchFamily="18" charset="0"/>
                <a:ea typeface="Calibri" panose="020F0502020204030204" pitchFamily="34" charset="0"/>
                <a:cs typeface="Times New Roman" panose="02020603050405020304" pitchFamily="18" charset="0"/>
              </a:rPr>
              <a:t> Faaliyetleri ile ilgili olarak Okul ziyaretleri, Bilgilendirme Toplantıları,  Online eğitimler ve Yüz yüze görüşmeler yapmak,</a:t>
            </a:r>
            <a:endParaRPr lang="tr-T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3179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402528" y="2175171"/>
            <a:ext cx="9386944" cy="2074414"/>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
              <a:tabLst>
                <a:tab pos="228600" algn="l"/>
              </a:tabLst>
            </a:pPr>
            <a:r>
              <a:rPr lang="tr-TR" sz="2800" dirty="0" err="1">
                <a:latin typeface="Times New Roman" panose="02020603050405020304" pitchFamily="18" charset="0"/>
                <a:ea typeface="Calibri" panose="020F0502020204030204" pitchFamily="34" charset="0"/>
                <a:cs typeface="Times New Roman" panose="02020603050405020304" pitchFamily="18" charset="0"/>
              </a:rPr>
              <a:t>eTwinning</a:t>
            </a:r>
            <a:r>
              <a:rPr lang="tr-TR" sz="2800" dirty="0">
                <a:latin typeface="Times New Roman" panose="02020603050405020304" pitchFamily="18" charset="0"/>
                <a:ea typeface="Calibri" panose="020F0502020204030204" pitchFamily="34" charset="0"/>
                <a:cs typeface="Times New Roman" panose="02020603050405020304" pitchFamily="18" charset="0"/>
              </a:rPr>
              <a:t> Faaliyetinde yer alan öğretmenlerin proje süreçlerinde ihtiyaç duydukları bilgi, teknik destek ve </a:t>
            </a:r>
            <a:r>
              <a:rPr lang="tr-TR" sz="2800" dirty="0">
                <a:latin typeface="Times New Roman" panose="02020603050405020304" pitchFamily="18" charset="0"/>
                <a:ea typeface="Calibri" panose="020F0502020204030204" pitchFamily="34" charset="0"/>
                <a:cs typeface="Swis721 LtCn BT"/>
              </a:rPr>
              <a:t>karşılaştıkları sorunların çözüme kavuşturulmasında gereken rehberliği sağlamak,</a:t>
            </a:r>
            <a:endParaRPr lang="tr-T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0219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1997091" y="2344099"/>
            <a:ext cx="8257252" cy="1043619"/>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
              <a:tabLst>
                <a:tab pos="228600" algn="l"/>
              </a:tabLst>
            </a:pPr>
            <a:r>
              <a:rPr lang="tr-TR" sz="2800" dirty="0">
                <a:latin typeface="Times New Roman" panose="02020603050405020304" pitchFamily="18" charset="0"/>
                <a:ea typeface="Calibri" panose="020F0502020204030204" pitchFamily="34" charset="0"/>
                <a:cs typeface="Times New Roman" panose="02020603050405020304" pitchFamily="18" charset="0"/>
              </a:rPr>
              <a:t>İldeki eğitim yöneticilerini </a:t>
            </a:r>
            <a:r>
              <a:rPr lang="tr-TR" sz="2800" dirty="0" err="1">
                <a:latin typeface="Times New Roman" panose="02020603050405020304" pitchFamily="18" charset="0"/>
                <a:ea typeface="Calibri" panose="020F0502020204030204" pitchFamily="34" charset="0"/>
                <a:cs typeface="Times New Roman" panose="02020603050405020304" pitchFamily="18" charset="0"/>
              </a:rPr>
              <a:t>eTwinning</a:t>
            </a:r>
            <a:r>
              <a:rPr lang="tr-TR" sz="2800" dirty="0">
                <a:latin typeface="Times New Roman" panose="02020603050405020304" pitchFamily="18" charset="0"/>
                <a:ea typeface="Calibri" panose="020F0502020204030204" pitchFamily="34" charset="0"/>
                <a:cs typeface="Times New Roman" panose="02020603050405020304" pitchFamily="18" charset="0"/>
              </a:rPr>
              <a:t> faaliyetleri hakkında bilgilendirmek</a:t>
            </a:r>
            <a:r>
              <a:rPr lang="tr-TR" dirty="0">
                <a:latin typeface="Times New Roman" panose="02020603050405020304" pitchFamily="18" charset="0"/>
                <a:ea typeface="Calibri" panose="020F0502020204030204" pitchFamily="34" charset="0"/>
                <a:cs typeface="Times New Roman" panose="02020603050405020304" pitchFamily="18" charset="0"/>
              </a:rPr>
              <a:t>,</a:t>
            </a:r>
            <a:endParaRPr lang="tr-T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Dikdörtgen 2"/>
          <p:cNvSpPr/>
          <p:nvPr/>
        </p:nvSpPr>
        <p:spPr>
          <a:xfrm>
            <a:off x="2061055" y="3820809"/>
            <a:ext cx="9549555" cy="1083374"/>
          </a:xfrm>
          <a:prstGeom prst="rect">
            <a:avLst/>
          </a:prstGeom>
        </p:spPr>
        <p:txBody>
          <a:bodyPr wrap="square">
            <a:spAutoFit/>
          </a:bodyPr>
          <a:lstStyle/>
          <a:p>
            <a:pPr marL="342900" lvl="0" indent="-342900" algn="just">
              <a:lnSpc>
                <a:spcPct val="115000"/>
              </a:lnSpc>
              <a:spcAft>
                <a:spcPts val="1000"/>
              </a:spcAft>
              <a:buFont typeface="Wingdings" panose="05000000000000000000" pitchFamily="2" charset="2"/>
              <a:buChar char=""/>
              <a:tabLst>
                <a:tab pos="228600" algn="l"/>
              </a:tabLst>
            </a:pPr>
            <a:r>
              <a:rPr lang="tr-TR" sz="2800" dirty="0">
                <a:latin typeface="Times New Roman" panose="02020603050405020304" pitchFamily="18" charset="0"/>
                <a:ea typeface="Calibri" panose="020F0502020204030204" pitchFamily="34" charset="0"/>
                <a:cs typeface="Times New Roman" panose="02020603050405020304" pitchFamily="18" charset="0"/>
              </a:rPr>
              <a:t>İl genelinde </a:t>
            </a:r>
            <a:r>
              <a:rPr lang="tr-TR" sz="2800" dirty="0" err="1">
                <a:latin typeface="Times New Roman" panose="02020603050405020304" pitchFamily="18" charset="0"/>
                <a:ea typeface="Calibri" panose="020F0502020204030204" pitchFamily="34" charset="0"/>
                <a:cs typeface="Times New Roman" panose="02020603050405020304" pitchFamily="18" charset="0"/>
              </a:rPr>
              <a:t>eTwinning</a:t>
            </a:r>
            <a:r>
              <a:rPr lang="tr-TR" sz="2800" dirty="0">
                <a:latin typeface="Times New Roman" panose="02020603050405020304" pitchFamily="18" charset="0"/>
                <a:ea typeface="Calibri" panose="020F0502020204030204" pitchFamily="34" charset="0"/>
                <a:cs typeface="Times New Roman" panose="02020603050405020304" pitchFamily="18" charset="0"/>
              </a:rPr>
              <a:t> Faaliyetleri ile ilgili yılda iki kez rapor hazırlamak ve Ulusal Destek Servisine göndermek.</a:t>
            </a:r>
            <a:endParaRPr lang="tr-T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154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b="74021"/>
          <a:stretch/>
        </p:blipFill>
        <p:spPr>
          <a:xfrm>
            <a:off x="1122216" y="2834640"/>
            <a:ext cx="10291157" cy="1105593"/>
          </a:xfrm>
          <a:prstGeom prst="rect">
            <a:avLst/>
          </a:prstGeom>
        </p:spPr>
      </p:pic>
      <p:grpSp>
        <p:nvGrpSpPr>
          <p:cNvPr id="5" name="Grup 4"/>
          <p:cNvGrpSpPr/>
          <p:nvPr/>
        </p:nvGrpSpPr>
        <p:grpSpPr>
          <a:xfrm>
            <a:off x="1895302" y="3204556"/>
            <a:ext cx="374072" cy="415637"/>
            <a:chOff x="2593571" y="1288472"/>
            <a:chExt cx="374072" cy="415637"/>
          </a:xfrm>
        </p:grpSpPr>
        <p:sp>
          <p:nvSpPr>
            <p:cNvPr id="3" name="Akış Çizelgesi: Bağlayıcı 2"/>
            <p:cNvSpPr/>
            <p:nvPr/>
          </p:nvSpPr>
          <p:spPr>
            <a:xfrm>
              <a:off x="2593571" y="1288472"/>
              <a:ext cx="374072" cy="415637"/>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20000"/>
                    <a:lumOff val="80000"/>
                  </a:schemeClr>
                </a:solidFill>
              </a:endParaRPr>
            </a:p>
          </p:txBody>
        </p:sp>
        <p:sp>
          <p:nvSpPr>
            <p:cNvPr id="4" name="Metin kutusu 3"/>
            <p:cNvSpPr txBox="1"/>
            <p:nvPr/>
          </p:nvSpPr>
          <p:spPr>
            <a:xfrm>
              <a:off x="2639290" y="1342401"/>
              <a:ext cx="249381" cy="307777"/>
            </a:xfrm>
            <a:prstGeom prst="rect">
              <a:avLst/>
            </a:prstGeom>
            <a:noFill/>
          </p:spPr>
          <p:txBody>
            <a:bodyPr wrap="square" rtlCol="0">
              <a:spAutoFit/>
            </a:bodyPr>
            <a:lstStyle/>
            <a:p>
              <a:r>
                <a:rPr lang="tr-TR" dirty="0" smtClean="0"/>
                <a:t>1</a:t>
              </a:r>
              <a:endParaRPr lang="tr-TR" dirty="0"/>
            </a:p>
          </p:txBody>
        </p:sp>
      </p:grpSp>
      <p:grpSp>
        <p:nvGrpSpPr>
          <p:cNvPr id="7" name="Grup 6"/>
          <p:cNvGrpSpPr/>
          <p:nvPr/>
        </p:nvGrpSpPr>
        <p:grpSpPr>
          <a:xfrm>
            <a:off x="3577244" y="3204556"/>
            <a:ext cx="374072" cy="415637"/>
            <a:chOff x="2593571" y="1288472"/>
            <a:chExt cx="374072" cy="415637"/>
          </a:xfrm>
        </p:grpSpPr>
        <p:sp>
          <p:nvSpPr>
            <p:cNvPr id="8" name="Akış Çizelgesi: Bağlayıcı 7"/>
            <p:cNvSpPr/>
            <p:nvPr/>
          </p:nvSpPr>
          <p:spPr>
            <a:xfrm>
              <a:off x="2593571" y="1288472"/>
              <a:ext cx="374072" cy="415637"/>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20000"/>
                    <a:lumOff val="80000"/>
                  </a:schemeClr>
                </a:solidFill>
              </a:endParaRPr>
            </a:p>
          </p:txBody>
        </p:sp>
        <p:sp>
          <p:nvSpPr>
            <p:cNvPr id="9" name="Metin kutusu 8"/>
            <p:cNvSpPr txBox="1"/>
            <p:nvPr/>
          </p:nvSpPr>
          <p:spPr>
            <a:xfrm>
              <a:off x="2639290" y="1342401"/>
              <a:ext cx="249381" cy="307777"/>
            </a:xfrm>
            <a:prstGeom prst="rect">
              <a:avLst/>
            </a:prstGeom>
            <a:noFill/>
          </p:spPr>
          <p:txBody>
            <a:bodyPr wrap="square" rtlCol="0">
              <a:spAutoFit/>
            </a:bodyPr>
            <a:lstStyle/>
            <a:p>
              <a:r>
                <a:rPr lang="tr-TR" dirty="0"/>
                <a:t>2</a:t>
              </a:r>
            </a:p>
          </p:txBody>
        </p:sp>
      </p:grpSp>
      <p:grpSp>
        <p:nvGrpSpPr>
          <p:cNvPr id="10" name="Grup 9"/>
          <p:cNvGrpSpPr/>
          <p:nvPr/>
        </p:nvGrpSpPr>
        <p:grpSpPr>
          <a:xfrm>
            <a:off x="5242560" y="3204556"/>
            <a:ext cx="374072" cy="415637"/>
            <a:chOff x="2593571" y="1288472"/>
            <a:chExt cx="374072" cy="415637"/>
          </a:xfrm>
        </p:grpSpPr>
        <p:sp>
          <p:nvSpPr>
            <p:cNvPr id="11" name="Akış Çizelgesi: Bağlayıcı 10"/>
            <p:cNvSpPr/>
            <p:nvPr/>
          </p:nvSpPr>
          <p:spPr>
            <a:xfrm>
              <a:off x="2593571" y="1288472"/>
              <a:ext cx="374072" cy="415637"/>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20000"/>
                    <a:lumOff val="80000"/>
                  </a:schemeClr>
                </a:solidFill>
              </a:endParaRPr>
            </a:p>
          </p:txBody>
        </p:sp>
        <p:sp>
          <p:nvSpPr>
            <p:cNvPr id="12" name="Metin kutusu 11"/>
            <p:cNvSpPr txBox="1"/>
            <p:nvPr/>
          </p:nvSpPr>
          <p:spPr>
            <a:xfrm>
              <a:off x="2639290" y="1342401"/>
              <a:ext cx="249381" cy="307777"/>
            </a:xfrm>
            <a:prstGeom prst="rect">
              <a:avLst/>
            </a:prstGeom>
            <a:noFill/>
          </p:spPr>
          <p:txBody>
            <a:bodyPr wrap="square" rtlCol="0">
              <a:spAutoFit/>
            </a:bodyPr>
            <a:lstStyle/>
            <a:p>
              <a:r>
                <a:rPr lang="tr-TR" dirty="0" smtClean="0"/>
                <a:t>3</a:t>
              </a:r>
              <a:endParaRPr lang="tr-TR" dirty="0"/>
            </a:p>
          </p:txBody>
        </p:sp>
      </p:grpSp>
      <p:grpSp>
        <p:nvGrpSpPr>
          <p:cNvPr id="13" name="Grup 12"/>
          <p:cNvGrpSpPr/>
          <p:nvPr/>
        </p:nvGrpSpPr>
        <p:grpSpPr>
          <a:xfrm>
            <a:off x="6924502" y="3204554"/>
            <a:ext cx="374072" cy="415637"/>
            <a:chOff x="2593571" y="1288472"/>
            <a:chExt cx="374072" cy="415637"/>
          </a:xfrm>
        </p:grpSpPr>
        <p:sp>
          <p:nvSpPr>
            <p:cNvPr id="14" name="Akış Çizelgesi: Bağlayıcı 13"/>
            <p:cNvSpPr/>
            <p:nvPr/>
          </p:nvSpPr>
          <p:spPr>
            <a:xfrm>
              <a:off x="2593571" y="1288472"/>
              <a:ext cx="374072" cy="415637"/>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20000"/>
                    <a:lumOff val="80000"/>
                  </a:schemeClr>
                </a:solidFill>
              </a:endParaRPr>
            </a:p>
          </p:txBody>
        </p:sp>
        <p:sp>
          <p:nvSpPr>
            <p:cNvPr id="15" name="Metin kutusu 14"/>
            <p:cNvSpPr txBox="1"/>
            <p:nvPr/>
          </p:nvSpPr>
          <p:spPr>
            <a:xfrm>
              <a:off x="2639290" y="1342401"/>
              <a:ext cx="249381" cy="307777"/>
            </a:xfrm>
            <a:prstGeom prst="rect">
              <a:avLst/>
            </a:prstGeom>
            <a:noFill/>
          </p:spPr>
          <p:txBody>
            <a:bodyPr wrap="square" rtlCol="0">
              <a:spAutoFit/>
            </a:bodyPr>
            <a:lstStyle/>
            <a:p>
              <a:r>
                <a:rPr lang="tr-TR" dirty="0"/>
                <a:t>4</a:t>
              </a:r>
            </a:p>
          </p:txBody>
        </p:sp>
      </p:grpSp>
      <p:grpSp>
        <p:nvGrpSpPr>
          <p:cNvPr id="16" name="Grup 15"/>
          <p:cNvGrpSpPr/>
          <p:nvPr/>
        </p:nvGrpSpPr>
        <p:grpSpPr>
          <a:xfrm>
            <a:off x="8606444" y="3204554"/>
            <a:ext cx="374072" cy="415637"/>
            <a:chOff x="2593571" y="1288472"/>
            <a:chExt cx="374072" cy="415637"/>
          </a:xfrm>
        </p:grpSpPr>
        <p:sp>
          <p:nvSpPr>
            <p:cNvPr id="17" name="Akış Çizelgesi: Bağlayıcı 16"/>
            <p:cNvSpPr/>
            <p:nvPr/>
          </p:nvSpPr>
          <p:spPr>
            <a:xfrm>
              <a:off x="2593571" y="1288472"/>
              <a:ext cx="374072" cy="415637"/>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20000"/>
                    <a:lumOff val="80000"/>
                  </a:schemeClr>
                </a:solidFill>
              </a:endParaRPr>
            </a:p>
          </p:txBody>
        </p:sp>
        <p:sp>
          <p:nvSpPr>
            <p:cNvPr id="18" name="Metin kutusu 17"/>
            <p:cNvSpPr txBox="1"/>
            <p:nvPr/>
          </p:nvSpPr>
          <p:spPr>
            <a:xfrm>
              <a:off x="2639290" y="1342401"/>
              <a:ext cx="249381" cy="307777"/>
            </a:xfrm>
            <a:prstGeom prst="rect">
              <a:avLst/>
            </a:prstGeom>
            <a:noFill/>
          </p:spPr>
          <p:txBody>
            <a:bodyPr wrap="square" rtlCol="0">
              <a:spAutoFit/>
            </a:bodyPr>
            <a:lstStyle/>
            <a:p>
              <a:r>
                <a:rPr lang="tr-TR" dirty="0"/>
                <a:t>5</a:t>
              </a:r>
            </a:p>
          </p:txBody>
        </p:sp>
      </p:grpSp>
      <p:grpSp>
        <p:nvGrpSpPr>
          <p:cNvPr id="19" name="Grup 18"/>
          <p:cNvGrpSpPr/>
          <p:nvPr/>
        </p:nvGrpSpPr>
        <p:grpSpPr>
          <a:xfrm>
            <a:off x="10271760" y="3202527"/>
            <a:ext cx="374072" cy="415637"/>
            <a:chOff x="2593571" y="1288472"/>
            <a:chExt cx="374072" cy="415637"/>
          </a:xfrm>
        </p:grpSpPr>
        <p:sp>
          <p:nvSpPr>
            <p:cNvPr id="20" name="Akış Çizelgesi: Bağlayıcı 19"/>
            <p:cNvSpPr/>
            <p:nvPr/>
          </p:nvSpPr>
          <p:spPr>
            <a:xfrm>
              <a:off x="2593571" y="1288472"/>
              <a:ext cx="374072" cy="415637"/>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20000"/>
                    <a:lumOff val="80000"/>
                  </a:schemeClr>
                </a:solidFill>
              </a:endParaRPr>
            </a:p>
          </p:txBody>
        </p:sp>
        <p:sp>
          <p:nvSpPr>
            <p:cNvPr id="21" name="Metin kutusu 20"/>
            <p:cNvSpPr txBox="1"/>
            <p:nvPr/>
          </p:nvSpPr>
          <p:spPr>
            <a:xfrm>
              <a:off x="2639290" y="1342401"/>
              <a:ext cx="249381" cy="307777"/>
            </a:xfrm>
            <a:prstGeom prst="rect">
              <a:avLst/>
            </a:prstGeom>
            <a:noFill/>
          </p:spPr>
          <p:txBody>
            <a:bodyPr wrap="square" rtlCol="0">
              <a:spAutoFit/>
            </a:bodyPr>
            <a:lstStyle/>
            <a:p>
              <a:r>
                <a:rPr lang="tr-TR" dirty="0"/>
                <a:t>6</a:t>
              </a:r>
            </a:p>
          </p:txBody>
        </p:sp>
      </p:grpSp>
      <p:sp>
        <p:nvSpPr>
          <p:cNvPr id="6" name="Gözyaşı Damlası 5"/>
          <p:cNvSpPr/>
          <p:nvPr/>
        </p:nvSpPr>
        <p:spPr>
          <a:xfrm rot="8435070">
            <a:off x="1521921" y="1275347"/>
            <a:ext cx="1494906" cy="1280160"/>
          </a:xfrm>
          <a:prstGeom prst="teardro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Altıgen 21"/>
          <p:cNvSpPr/>
          <p:nvPr/>
        </p:nvSpPr>
        <p:spPr>
          <a:xfrm>
            <a:off x="9863742" y="3882044"/>
            <a:ext cx="1190107" cy="1030778"/>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Akış Çizelgesi: Sayfa Dışı Bağlayıcısı 22"/>
          <p:cNvSpPr/>
          <p:nvPr/>
        </p:nvSpPr>
        <p:spPr>
          <a:xfrm rot="10800000">
            <a:off x="6520915" y="3926848"/>
            <a:ext cx="1187529" cy="1230284"/>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Akış Çizelgesi: Bağlayıcı 23"/>
          <p:cNvSpPr/>
          <p:nvPr/>
        </p:nvSpPr>
        <p:spPr>
          <a:xfrm>
            <a:off x="6515097" y="1554480"/>
            <a:ext cx="1248989" cy="126779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Güneş 25"/>
          <p:cNvSpPr/>
          <p:nvPr/>
        </p:nvSpPr>
        <p:spPr>
          <a:xfrm>
            <a:off x="9744592" y="1371600"/>
            <a:ext cx="1428405" cy="1409109"/>
          </a:xfrm>
          <a:prstGeom prst="su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2" name="Grup 31"/>
          <p:cNvGrpSpPr/>
          <p:nvPr/>
        </p:nvGrpSpPr>
        <p:grpSpPr>
          <a:xfrm>
            <a:off x="1791834" y="1735811"/>
            <a:ext cx="9690811" cy="3004186"/>
            <a:chOff x="1791834" y="1735811"/>
            <a:chExt cx="9690811" cy="3004186"/>
          </a:xfrm>
        </p:grpSpPr>
        <p:sp>
          <p:nvSpPr>
            <p:cNvPr id="27" name="Metin kutusu 26"/>
            <p:cNvSpPr txBox="1"/>
            <p:nvPr/>
          </p:nvSpPr>
          <p:spPr>
            <a:xfrm>
              <a:off x="6703173" y="4432220"/>
              <a:ext cx="872836" cy="307777"/>
            </a:xfrm>
            <a:prstGeom prst="rect">
              <a:avLst/>
            </a:prstGeom>
            <a:noFill/>
          </p:spPr>
          <p:txBody>
            <a:bodyPr wrap="square" rtlCol="0">
              <a:spAutoFit/>
            </a:bodyPr>
            <a:lstStyle/>
            <a:p>
              <a:r>
                <a:rPr lang="tr-TR" b="1" dirty="0" smtClean="0">
                  <a:solidFill>
                    <a:srgbClr val="002060"/>
                  </a:solidFill>
                </a:rPr>
                <a:t>Çalıştay</a:t>
              </a:r>
              <a:endParaRPr lang="tr-TR" b="1" dirty="0">
                <a:solidFill>
                  <a:srgbClr val="002060"/>
                </a:solidFill>
              </a:endParaRPr>
            </a:p>
          </p:txBody>
        </p:sp>
        <p:sp>
          <p:nvSpPr>
            <p:cNvPr id="28" name="Metin kutusu 27"/>
            <p:cNvSpPr txBox="1"/>
            <p:nvPr/>
          </p:nvSpPr>
          <p:spPr>
            <a:xfrm>
              <a:off x="1791834" y="1735811"/>
              <a:ext cx="1017868" cy="523220"/>
            </a:xfrm>
            <a:prstGeom prst="rect">
              <a:avLst/>
            </a:prstGeom>
            <a:noFill/>
          </p:spPr>
          <p:txBody>
            <a:bodyPr wrap="square" rtlCol="0">
              <a:spAutoFit/>
            </a:bodyPr>
            <a:lstStyle/>
            <a:p>
              <a:r>
                <a:rPr lang="tr-TR" b="1" dirty="0" smtClean="0">
                  <a:solidFill>
                    <a:srgbClr val="002060"/>
                  </a:solidFill>
                </a:rPr>
                <a:t>Okul ziyaretleri</a:t>
              </a:r>
              <a:endParaRPr lang="tr-TR" b="1" dirty="0">
                <a:solidFill>
                  <a:srgbClr val="002060"/>
                </a:solidFill>
              </a:endParaRPr>
            </a:p>
          </p:txBody>
        </p:sp>
        <p:sp>
          <p:nvSpPr>
            <p:cNvPr id="29" name="Metin kutusu 28"/>
            <p:cNvSpPr txBox="1"/>
            <p:nvPr/>
          </p:nvSpPr>
          <p:spPr>
            <a:xfrm>
              <a:off x="10160922" y="1934628"/>
              <a:ext cx="579120" cy="307777"/>
            </a:xfrm>
            <a:prstGeom prst="rect">
              <a:avLst/>
            </a:prstGeom>
            <a:noFill/>
          </p:spPr>
          <p:txBody>
            <a:bodyPr wrap="square" rtlCol="0">
              <a:spAutoFit/>
            </a:bodyPr>
            <a:lstStyle/>
            <a:p>
              <a:r>
                <a:rPr lang="tr-TR" b="1" dirty="0" smtClean="0">
                  <a:solidFill>
                    <a:srgbClr val="002060"/>
                  </a:solidFill>
                </a:rPr>
                <a:t>EYY</a:t>
              </a:r>
              <a:endParaRPr lang="tr-TR" b="1" dirty="0">
                <a:solidFill>
                  <a:srgbClr val="002060"/>
                </a:solidFill>
              </a:endParaRPr>
            </a:p>
          </p:txBody>
        </p:sp>
        <p:sp>
          <p:nvSpPr>
            <p:cNvPr id="30" name="Metin kutusu 29"/>
            <p:cNvSpPr txBox="1"/>
            <p:nvPr/>
          </p:nvSpPr>
          <p:spPr>
            <a:xfrm>
              <a:off x="6465916" y="1980795"/>
              <a:ext cx="1665316" cy="523220"/>
            </a:xfrm>
            <a:prstGeom prst="rect">
              <a:avLst/>
            </a:prstGeom>
            <a:noFill/>
          </p:spPr>
          <p:txBody>
            <a:bodyPr wrap="square" rtlCol="0">
              <a:spAutoFit/>
            </a:bodyPr>
            <a:lstStyle/>
            <a:p>
              <a:r>
                <a:rPr lang="tr-TR" b="1" dirty="0" smtClean="0">
                  <a:solidFill>
                    <a:srgbClr val="002060"/>
                  </a:solidFill>
                </a:rPr>
                <a:t>Bilgilendirme Toplantıları</a:t>
              </a:r>
              <a:endParaRPr lang="tr-TR" b="1" dirty="0">
                <a:solidFill>
                  <a:srgbClr val="002060"/>
                </a:solidFill>
              </a:endParaRPr>
            </a:p>
          </p:txBody>
        </p:sp>
        <p:sp>
          <p:nvSpPr>
            <p:cNvPr id="31" name="Metin kutusu 30"/>
            <p:cNvSpPr txBox="1"/>
            <p:nvPr/>
          </p:nvSpPr>
          <p:spPr>
            <a:xfrm>
              <a:off x="9997438" y="4147331"/>
              <a:ext cx="1485207" cy="523220"/>
            </a:xfrm>
            <a:prstGeom prst="rect">
              <a:avLst/>
            </a:prstGeom>
            <a:noFill/>
          </p:spPr>
          <p:txBody>
            <a:bodyPr wrap="square" rtlCol="0">
              <a:spAutoFit/>
            </a:bodyPr>
            <a:lstStyle/>
            <a:p>
              <a:r>
                <a:rPr lang="tr-TR" b="1" dirty="0" smtClean="0">
                  <a:solidFill>
                    <a:srgbClr val="002060"/>
                  </a:solidFill>
                </a:rPr>
                <a:t>Yüz yüze görüşme</a:t>
              </a:r>
              <a:endParaRPr lang="tr-TR" b="1" dirty="0">
                <a:solidFill>
                  <a:srgbClr val="002060"/>
                </a:solidFill>
              </a:endParaRPr>
            </a:p>
          </p:txBody>
        </p:sp>
      </p:grpSp>
      <p:grpSp>
        <p:nvGrpSpPr>
          <p:cNvPr id="33" name="Group 39">
            <a:extLst>
              <a:ext uri="{FF2B5EF4-FFF2-40B4-BE49-F238E27FC236}">
                <a16:creationId xmlns:a16="http://schemas.microsoft.com/office/drawing/2014/main" id="{879024A0-2C43-40EC-82E1-64DFDB646006}"/>
              </a:ext>
            </a:extLst>
          </p:cNvPr>
          <p:cNvGrpSpPr/>
          <p:nvPr/>
        </p:nvGrpSpPr>
        <p:grpSpPr>
          <a:xfrm>
            <a:off x="324638" y="3460126"/>
            <a:ext cx="5767480" cy="3391506"/>
            <a:chOff x="650630" y="4339646"/>
            <a:chExt cx="4610553" cy="2309109"/>
          </a:xfrm>
        </p:grpSpPr>
        <p:pic>
          <p:nvPicPr>
            <p:cNvPr id="34" name="Resim 1">
              <a:extLst>
                <a:ext uri="{FF2B5EF4-FFF2-40B4-BE49-F238E27FC236}">
                  <a16:creationId xmlns:a16="http://schemas.microsoft.com/office/drawing/2014/main" id="{D979A664-D02C-4D84-8D43-3AC696BCDCE6}"/>
                </a:ext>
              </a:extLst>
            </p:cNvPr>
            <p:cNvPicPr>
              <a:picLocks noChangeAspect="1"/>
            </p:cNvPicPr>
            <p:nvPr/>
          </p:nvPicPr>
          <p:blipFill>
            <a:blip r:embed="rId3"/>
            <a:stretch>
              <a:fillRect/>
            </a:stretch>
          </p:blipFill>
          <p:spPr>
            <a:xfrm>
              <a:off x="870095" y="4730464"/>
              <a:ext cx="4326500" cy="1918291"/>
            </a:xfrm>
            <a:prstGeom prst="rect">
              <a:avLst/>
            </a:prstGeom>
          </p:spPr>
        </p:pic>
        <p:pic>
          <p:nvPicPr>
            <p:cNvPr id="35" name="Picture 2" descr="Image result for renkli diÅliler vektÃ¶rel">
              <a:extLst>
                <a:ext uri="{FF2B5EF4-FFF2-40B4-BE49-F238E27FC236}">
                  <a16:creationId xmlns:a16="http://schemas.microsoft.com/office/drawing/2014/main" id="{D2A48B47-A0C0-448D-AFBB-2033ABA6FF2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4861" t="14230" r="4710" b="16795"/>
            <a:stretch/>
          </p:blipFill>
          <p:spPr bwMode="auto">
            <a:xfrm>
              <a:off x="650630" y="4339646"/>
              <a:ext cx="950023" cy="6502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renkli diÅliler vektÃ¶rel">
              <a:extLst>
                <a:ext uri="{FF2B5EF4-FFF2-40B4-BE49-F238E27FC236}">
                  <a16:creationId xmlns:a16="http://schemas.microsoft.com/office/drawing/2014/main" id="{D0BE796E-CF33-4907-AF5A-1099D24F3A8F}"/>
                </a:ext>
              </a:extLst>
            </p:cNvPr>
            <p:cNvPicPr>
              <a:picLocks noChangeAspect="1" noChangeArrowheads="1"/>
            </p:cNvPicPr>
            <p:nvPr/>
          </p:nvPicPr>
          <p:blipFill rotWithShape="1">
            <a:blip r:embed="rId5" cstate="hqprint">
              <a:duotone>
                <a:schemeClr val="accent1">
                  <a:shade val="45000"/>
                  <a:satMod val="135000"/>
                </a:schemeClr>
                <a:prstClr val="white"/>
              </a:duotone>
              <a:extLst>
                <a:ext uri="{28A0092B-C50C-407E-A947-70E740481C1C}">
                  <a14:useLocalDpi xmlns:a14="http://schemas.microsoft.com/office/drawing/2010/main" val="0"/>
                </a:ext>
              </a:extLst>
            </a:blip>
            <a:srcRect l="4861" t="14230" r="4710" b="16795"/>
            <a:stretch/>
          </p:blipFill>
          <p:spPr bwMode="auto">
            <a:xfrm>
              <a:off x="3305412" y="5049033"/>
              <a:ext cx="546071" cy="37377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renkli diÅliler vektÃ¶rel">
              <a:extLst>
                <a:ext uri="{FF2B5EF4-FFF2-40B4-BE49-F238E27FC236}">
                  <a16:creationId xmlns:a16="http://schemas.microsoft.com/office/drawing/2014/main" id="{AD7F09F8-1EFC-4536-B3D3-315995F2CAFC}"/>
                </a:ext>
              </a:extLst>
            </p:cNvPr>
            <p:cNvPicPr>
              <a:picLocks noChangeAspect="1" noChangeArrowheads="1"/>
            </p:cNvPicPr>
            <p:nvPr/>
          </p:nvPicPr>
          <p:blipFill rotWithShape="1">
            <a:blip r:embed="rId5" cstate="hqprint">
              <a:duotone>
                <a:schemeClr val="accent4">
                  <a:shade val="45000"/>
                  <a:satMod val="135000"/>
                </a:schemeClr>
                <a:prstClr val="white"/>
              </a:duotone>
              <a:extLst>
                <a:ext uri="{28A0092B-C50C-407E-A947-70E740481C1C}">
                  <a14:useLocalDpi xmlns:a14="http://schemas.microsoft.com/office/drawing/2010/main" val="0"/>
                </a:ext>
              </a:extLst>
            </a:blip>
            <a:srcRect l="4861" t="14230" r="4710" b="16795"/>
            <a:stretch/>
          </p:blipFill>
          <p:spPr bwMode="auto">
            <a:xfrm>
              <a:off x="4715112" y="5121282"/>
              <a:ext cx="546071" cy="3737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renkli diÅliler vektÃ¶rel">
              <a:extLst>
                <a:ext uri="{FF2B5EF4-FFF2-40B4-BE49-F238E27FC236}">
                  <a16:creationId xmlns:a16="http://schemas.microsoft.com/office/drawing/2014/main" id="{3474B878-6F5C-40BE-B501-9CF814B1239A}"/>
                </a:ext>
              </a:extLst>
            </p:cNvPr>
            <p:cNvPicPr>
              <a:picLocks noChangeAspect="1" noChangeArrowheads="1"/>
            </p:cNvPicPr>
            <p:nvPr/>
          </p:nvPicPr>
          <p:blipFill rotWithShape="1">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l="4861" t="14230" r="4710" b="16795"/>
            <a:stretch/>
          </p:blipFill>
          <p:spPr bwMode="auto">
            <a:xfrm>
              <a:off x="4018083" y="5235920"/>
              <a:ext cx="546071" cy="3737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renkli diÅliler vektÃ¶rel">
              <a:extLst>
                <a:ext uri="{FF2B5EF4-FFF2-40B4-BE49-F238E27FC236}">
                  <a16:creationId xmlns:a16="http://schemas.microsoft.com/office/drawing/2014/main" id="{3D3C0731-E8E0-4116-8213-0153C25B19C2}"/>
                </a:ext>
              </a:extLst>
            </p:cNvPr>
            <p:cNvPicPr>
              <a:picLocks noChangeAspect="1" noChangeArrowheads="1"/>
            </p:cNvPicPr>
            <p:nvPr/>
          </p:nvPicPr>
          <p:blipFill rotWithShape="1">
            <a:blip r:embed="rId5" cstate="hqprint">
              <a:duotone>
                <a:schemeClr val="accent2">
                  <a:shade val="45000"/>
                  <a:satMod val="135000"/>
                </a:schemeClr>
                <a:prstClr val="white"/>
              </a:duotone>
              <a:extLst>
                <a:ext uri="{28A0092B-C50C-407E-A947-70E740481C1C}">
                  <a14:useLocalDpi xmlns:a14="http://schemas.microsoft.com/office/drawing/2010/main" val="0"/>
                </a:ext>
              </a:extLst>
            </a:blip>
            <a:srcRect l="4861" t="14230" r="4710" b="16795"/>
            <a:stretch/>
          </p:blipFill>
          <p:spPr bwMode="auto">
            <a:xfrm>
              <a:off x="1814718" y="5180580"/>
              <a:ext cx="546071" cy="3737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renkli diÅliler vektÃ¶rel">
              <a:extLst>
                <a:ext uri="{FF2B5EF4-FFF2-40B4-BE49-F238E27FC236}">
                  <a16:creationId xmlns:a16="http://schemas.microsoft.com/office/drawing/2014/main" id="{FA52D71C-3D71-438A-9DD7-50B434346C27}"/>
                </a:ext>
              </a:extLst>
            </p:cNvPr>
            <p:cNvPicPr>
              <a:picLocks noChangeAspect="1" noChangeArrowheads="1"/>
            </p:cNvPicPr>
            <p:nvPr/>
          </p:nvPicPr>
          <p:blipFill rotWithShape="1">
            <a:blip r:embed="rId5" cstate="hqprint">
              <a:duotone>
                <a:schemeClr val="accent3">
                  <a:shade val="45000"/>
                  <a:satMod val="135000"/>
                </a:schemeClr>
                <a:prstClr val="white"/>
              </a:duotone>
              <a:extLst>
                <a:ext uri="{28A0092B-C50C-407E-A947-70E740481C1C}">
                  <a14:useLocalDpi xmlns:a14="http://schemas.microsoft.com/office/drawing/2010/main" val="0"/>
                </a:ext>
              </a:extLst>
            </a:blip>
            <a:srcRect l="4861" t="14230" r="4710" b="16795"/>
            <a:stretch/>
          </p:blipFill>
          <p:spPr bwMode="auto">
            <a:xfrm>
              <a:off x="2592741" y="5108194"/>
              <a:ext cx="546071" cy="3737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1473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3E7CE-64BE-4528-B6BF-B5A74D2BB46C}"/>
              </a:ext>
            </a:extLst>
          </p:cNvPr>
          <p:cNvPicPr>
            <a:picLocks noChangeAspect="1"/>
          </p:cNvPicPr>
          <p:nvPr/>
        </p:nvPicPr>
        <p:blipFill rotWithShape="1">
          <a:blip r:embed="rId3">
            <a:extLst>
              <a:ext uri="{28A0092B-C50C-407E-A947-70E740481C1C}">
                <a14:useLocalDpi xmlns:a14="http://schemas.microsoft.com/office/drawing/2010/main" val="0"/>
              </a:ext>
            </a:extLst>
          </a:blip>
          <a:srcRect l="16282" t="7848" r="16282" b="5980"/>
          <a:stretch/>
        </p:blipFill>
        <p:spPr>
          <a:xfrm rot="5400000">
            <a:off x="2744508" y="-2715524"/>
            <a:ext cx="6791764" cy="12198013"/>
          </a:xfrm>
          <a:prstGeom prst="rect">
            <a:avLst/>
          </a:prstGeom>
        </p:spPr>
      </p:pic>
      <p:pic>
        <p:nvPicPr>
          <p:cNvPr id="25602" name="Picture 2" descr="Related image">
            <a:extLst>
              <a:ext uri="{FF2B5EF4-FFF2-40B4-BE49-F238E27FC236}">
                <a16:creationId xmlns:a16="http://schemas.microsoft.com/office/drawing/2014/main" id="{5BAD67A8-6078-43D4-A79B-773E21A073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56706" y="5524659"/>
            <a:ext cx="1351585" cy="95026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43D280B-CFF2-4341-99D9-7F444E4E1282}"/>
              </a:ext>
            </a:extLst>
          </p:cNvPr>
          <p:cNvPicPr>
            <a:picLocks noChangeAspect="1"/>
          </p:cNvPicPr>
          <p:nvPr/>
        </p:nvPicPr>
        <p:blipFill>
          <a:blip r:embed="rId5"/>
          <a:stretch>
            <a:fillRect/>
          </a:stretch>
        </p:blipFill>
        <p:spPr>
          <a:xfrm>
            <a:off x="4064243" y="6456851"/>
            <a:ext cx="476250" cy="128588"/>
          </a:xfrm>
          <a:prstGeom prst="rect">
            <a:avLst/>
          </a:prstGeom>
        </p:spPr>
      </p:pic>
      <p:grpSp>
        <p:nvGrpSpPr>
          <p:cNvPr id="7" name="Group 6">
            <a:extLst>
              <a:ext uri="{FF2B5EF4-FFF2-40B4-BE49-F238E27FC236}">
                <a16:creationId xmlns:a16="http://schemas.microsoft.com/office/drawing/2014/main" id="{D949A43B-2652-47E5-9526-9C70BFC5749D}"/>
              </a:ext>
            </a:extLst>
          </p:cNvPr>
          <p:cNvGrpSpPr/>
          <p:nvPr/>
        </p:nvGrpSpPr>
        <p:grpSpPr>
          <a:xfrm>
            <a:off x="3814760" y="5537689"/>
            <a:ext cx="2133600" cy="1047750"/>
            <a:chOff x="3842239" y="5564064"/>
            <a:chExt cx="2133600" cy="1047750"/>
          </a:xfrm>
        </p:grpSpPr>
        <p:pic>
          <p:nvPicPr>
            <p:cNvPr id="4" name="Picture 3">
              <a:extLst>
                <a:ext uri="{FF2B5EF4-FFF2-40B4-BE49-F238E27FC236}">
                  <a16:creationId xmlns:a16="http://schemas.microsoft.com/office/drawing/2014/main" id="{4DFF20C5-BD6A-4A55-9B9E-E6570F512E00}"/>
                </a:ext>
              </a:extLst>
            </p:cNvPr>
            <p:cNvPicPr>
              <a:picLocks noChangeAspect="1"/>
            </p:cNvPicPr>
            <p:nvPr/>
          </p:nvPicPr>
          <p:blipFill rotWithShape="1">
            <a:blip r:embed="rId6">
              <a:clrChange>
                <a:clrFrom>
                  <a:srgbClr val="46BCEC"/>
                </a:clrFrom>
                <a:clrTo>
                  <a:srgbClr val="46BCEC">
                    <a:alpha val="0"/>
                  </a:srgbClr>
                </a:clrTo>
              </a:clrChange>
            </a:blip>
            <a:srcRect b="12106"/>
            <a:stretch/>
          </p:blipFill>
          <p:spPr>
            <a:xfrm>
              <a:off x="3842239" y="5564064"/>
              <a:ext cx="2133600" cy="1021374"/>
            </a:xfrm>
            <a:prstGeom prst="rect">
              <a:avLst/>
            </a:prstGeom>
          </p:spPr>
        </p:pic>
        <p:pic>
          <p:nvPicPr>
            <p:cNvPr id="6" name="Picture 5">
              <a:extLst>
                <a:ext uri="{FF2B5EF4-FFF2-40B4-BE49-F238E27FC236}">
                  <a16:creationId xmlns:a16="http://schemas.microsoft.com/office/drawing/2014/main" id="{B35190A2-32F1-42FE-823A-09F71FDAED79}"/>
                </a:ext>
              </a:extLst>
            </p:cNvPr>
            <p:cNvPicPr>
              <a:picLocks noChangeAspect="1"/>
            </p:cNvPicPr>
            <p:nvPr/>
          </p:nvPicPr>
          <p:blipFill>
            <a:blip r:embed="rId7"/>
            <a:stretch>
              <a:fillRect/>
            </a:stretch>
          </p:blipFill>
          <p:spPr>
            <a:xfrm>
              <a:off x="4240823" y="6365850"/>
              <a:ext cx="327149" cy="245964"/>
            </a:xfrm>
            <a:prstGeom prst="rect">
              <a:avLst/>
            </a:prstGeom>
          </p:spPr>
        </p:pic>
      </p:grpSp>
      <p:pic>
        <p:nvPicPr>
          <p:cNvPr id="8" name="Picture 7">
            <a:extLst>
              <a:ext uri="{FF2B5EF4-FFF2-40B4-BE49-F238E27FC236}">
                <a16:creationId xmlns:a16="http://schemas.microsoft.com/office/drawing/2014/main" id="{7733BF9F-C1A3-458A-9FE6-A1837B236575}"/>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4245218" y="1428018"/>
            <a:ext cx="590550" cy="590550"/>
          </a:xfrm>
          <a:prstGeom prst="rect">
            <a:avLst/>
          </a:prstGeom>
        </p:spPr>
      </p:pic>
      <p:pic>
        <p:nvPicPr>
          <p:cNvPr id="10" name="Picture 9">
            <a:extLst>
              <a:ext uri="{FF2B5EF4-FFF2-40B4-BE49-F238E27FC236}">
                <a16:creationId xmlns:a16="http://schemas.microsoft.com/office/drawing/2014/main" id="{93EA9DFD-F735-4998-9A80-E3249EFBDB0D}"/>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004288" y="393456"/>
            <a:ext cx="590550" cy="590550"/>
          </a:xfrm>
          <a:prstGeom prst="rect">
            <a:avLst/>
          </a:prstGeom>
        </p:spPr>
      </p:pic>
      <p:pic>
        <p:nvPicPr>
          <p:cNvPr id="11" name="Picture 10">
            <a:extLst>
              <a:ext uri="{FF2B5EF4-FFF2-40B4-BE49-F238E27FC236}">
                <a16:creationId xmlns:a16="http://schemas.microsoft.com/office/drawing/2014/main" id="{7116BEF8-679A-4F52-8B60-6F910B5003F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800227" y="298937"/>
            <a:ext cx="590550" cy="590550"/>
          </a:xfrm>
          <a:prstGeom prst="rect">
            <a:avLst/>
          </a:prstGeom>
        </p:spPr>
      </p:pic>
      <p:pic>
        <p:nvPicPr>
          <p:cNvPr id="12" name="Picture 11">
            <a:extLst>
              <a:ext uri="{FF2B5EF4-FFF2-40B4-BE49-F238E27FC236}">
                <a16:creationId xmlns:a16="http://schemas.microsoft.com/office/drawing/2014/main" id="{08E31A38-1B0F-477A-A9F7-9EA4BF9212A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6390777" y="654261"/>
            <a:ext cx="590550" cy="590550"/>
          </a:xfrm>
          <a:prstGeom prst="rect">
            <a:avLst/>
          </a:prstGeom>
        </p:spPr>
      </p:pic>
      <p:pic>
        <p:nvPicPr>
          <p:cNvPr id="13" name="Picture 12">
            <a:extLst>
              <a:ext uri="{FF2B5EF4-FFF2-40B4-BE49-F238E27FC236}">
                <a16:creationId xmlns:a16="http://schemas.microsoft.com/office/drawing/2014/main" id="{FA6FFAC5-9BE2-4AC5-99B3-2B89A890A40D}"/>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4208349" y="272561"/>
            <a:ext cx="590550" cy="590550"/>
          </a:xfrm>
          <a:prstGeom prst="rect">
            <a:avLst/>
          </a:prstGeom>
        </p:spPr>
      </p:pic>
      <p:pic>
        <p:nvPicPr>
          <p:cNvPr id="14" name="Picture 13">
            <a:extLst>
              <a:ext uri="{FF2B5EF4-FFF2-40B4-BE49-F238E27FC236}">
                <a16:creationId xmlns:a16="http://schemas.microsoft.com/office/drawing/2014/main" id="{D97D6EA8-394E-48D1-A884-CA72A8195B4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7356234" y="1861772"/>
            <a:ext cx="590550" cy="590550"/>
          </a:xfrm>
          <a:prstGeom prst="rect">
            <a:avLst/>
          </a:prstGeom>
        </p:spPr>
      </p:pic>
      <p:pic>
        <p:nvPicPr>
          <p:cNvPr id="15" name="Picture 14">
            <a:extLst>
              <a:ext uri="{FF2B5EF4-FFF2-40B4-BE49-F238E27FC236}">
                <a16:creationId xmlns:a16="http://schemas.microsoft.com/office/drawing/2014/main" id="{81B25608-DE43-4590-BD7B-0BE32BE8D4D3}"/>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80695" y="2960811"/>
            <a:ext cx="590550" cy="590550"/>
          </a:xfrm>
          <a:prstGeom prst="rect">
            <a:avLst/>
          </a:prstGeom>
        </p:spPr>
      </p:pic>
      <p:pic>
        <p:nvPicPr>
          <p:cNvPr id="16" name="Picture 15">
            <a:extLst>
              <a:ext uri="{FF2B5EF4-FFF2-40B4-BE49-F238E27FC236}">
                <a16:creationId xmlns:a16="http://schemas.microsoft.com/office/drawing/2014/main" id="{F875B9C6-A4C8-4C25-8DCB-FFD96817FED4}"/>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767370" y="688731"/>
            <a:ext cx="590550" cy="590550"/>
          </a:xfrm>
          <a:prstGeom prst="rect">
            <a:avLst/>
          </a:prstGeom>
        </p:spPr>
      </p:pic>
      <p:pic>
        <p:nvPicPr>
          <p:cNvPr id="17" name="Picture 16">
            <a:extLst>
              <a:ext uri="{FF2B5EF4-FFF2-40B4-BE49-F238E27FC236}">
                <a16:creationId xmlns:a16="http://schemas.microsoft.com/office/drawing/2014/main" id="{F7355252-0EF2-467C-B602-197DADEAE35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766042" y="298937"/>
            <a:ext cx="590550" cy="590550"/>
          </a:xfrm>
          <a:prstGeom prst="rect">
            <a:avLst/>
          </a:prstGeom>
        </p:spPr>
      </p:pic>
      <p:pic>
        <p:nvPicPr>
          <p:cNvPr id="18" name="Picture 17">
            <a:extLst>
              <a:ext uri="{FF2B5EF4-FFF2-40B4-BE49-F238E27FC236}">
                <a16:creationId xmlns:a16="http://schemas.microsoft.com/office/drawing/2014/main" id="{AF72540F-40A1-40DA-B7A2-3000A427E22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4196126" y="3022357"/>
            <a:ext cx="590550" cy="590550"/>
          </a:xfrm>
          <a:prstGeom prst="rect">
            <a:avLst/>
          </a:prstGeom>
        </p:spPr>
      </p:pic>
      <p:pic>
        <p:nvPicPr>
          <p:cNvPr id="19" name="Picture 18">
            <a:extLst>
              <a:ext uri="{FF2B5EF4-FFF2-40B4-BE49-F238E27FC236}">
                <a16:creationId xmlns:a16="http://schemas.microsoft.com/office/drawing/2014/main" id="{E2918AEC-09F3-42EC-8F84-42ED06661DA3}"/>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6507772" y="2665536"/>
            <a:ext cx="590550" cy="590550"/>
          </a:xfrm>
          <a:prstGeom prst="rect">
            <a:avLst/>
          </a:prstGeom>
        </p:spPr>
      </p:pic>
      <p:pic>
        <p:nvPicPr>
          <p:cNvPr id="20" name="Picture 19">
            <a:extLst>
              <a:ext uri="{FF2B5EF4-FFF2-40B4-BE49-F238E27FC236}">
                <a16:creationId xmlns:a16="http://schemas.microsoft.com/office/drawing/2014/main" id="{0825B260-88C8-47D3-98FC-773C73EC7363}"/>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7276602" y="889487"/>
            <a:ext cx="590550" cy="590550"/>
          </a:xfrm>
          <a:prstGeom prst="rect">
            <a:avLst/>
          </a:prstGeom>
        </p:spPr>
      </p:pic>
      <p:pic>
        <p:nvPicPr>
          <p:cNvPr id="21" name="Picture 20">
            <a:extLst>
              <a:ext uri="{FF2B5EF4-FFF2-40B4-BE49-F238E27FC236}">
                <a16:creationId xmlns:a16="http://schemas.microsoft.com/office/drawing/2014/main" id="{F30F6A70-7DEC-47FD-A773-073EE69050A0}"/>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156446" y="1005988"/>
            <a:ext cx="590550" cy="590550"/>
          </a:xfrm>
          <a:prstGeom prst="rect">
            <a:avLst/>
          </a:prstGeom>
        </p:spPr>
      </p:pic>
      <p:pic>
        <p:nvPicPr>
          <p:cNvPr id="22" name="Picture 21">
            <a:extLst>
              <a:ext uri="{FF2B5EF4-FFF2-40B4-BE49-F238E27FC236}">
                <a16:creationId xmlns:a16="http://schemas.microsoft.com/office/drawing/2014/main" id="{F8CC5255-B816-4190-86A0-125FBF2C1CC2}"/>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700994" y="945140"/>
            <a:ext cx="590550" cy="590550"/>
          </a:xfrm>
          <a:prstGeom prst="rect">
            <a:avLst/>
          </a:prstGeom>
        </p:spPr>
      </p:pic>
      <p:pic>
        <p:nvPicPr>
          <p:cNvPr id="23" name="Picture 22">
            <a:extLst>
              <a:ext uri="{FF2B5EF4-FFF2-40B4-BE49-F238E27FC236}">
                <a16:creationId xmlns:a16="http://schemas.microsoft.com/office/drawing/2014/main" id="{09695883-7988-4D1B-9592-933AB6F68CB3}"/>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342752" y="857249"/>
            <a:ext cx="590550" cy="590550"/>
          </a:xfrm>
          <a:prstGeom prst="rect">
            <a:avLst/>
          </a:prstGeom>
        </p:spPr>
      </p:pic>
      <p:pic>
        <p:nvPicPr>
          <p:cNvPr id="24" name="Picture 23">
            <a:extLst>
              <a:ext uri="{FF2B5EF4-FFF2-40B4-BE49-F238E27FC236}">
                <a16:creationId xmlns:a16="http://schemas.microsoft.com/office/drawing/2014/main" id="{A7D4C4C8-9FA0-4330-A2B6-C376CFD16D48}"/>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0125386" y="638908"/>
            <a:ext cx="590550" cy="590550"/>
          </a:xfrm>
          <a:prstGeom prst="rect">
            <a:avLst/>
          </a:prstGeom>
        </p:spPr>
      </p:pic>
      <p:pic>
        <p:nvPicPr>
          <p:cNvPr id="25" name="Picture 24">
            <a:extLst>
              <a:ext uri="{FF2B5EF4-FFF2-40B4-BE49-F238E27FC236}">
                <a16:creationId xmlns:a16="http://schemas.microsoft.com/office/drawing/2014/main" id="{DD4A5C07-7A6A-46BF-B731-D256183A336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0597280" y="567836"/>
            <a:ext cx="590550" cy="590550"/>
          </a:xfrm>
          <a:prstGeom prst="rect">
            <a:avLst/>
          </a:prstGeom>
        </p:spPr>
      </p:pic>
      <p:pic>
        <p:nvPicPr>
          <p:cNvPr id="26" name="Picture 25">
            <a:extLst>
              <a:ext uri="{FF2B5EF4-FFF2-40B4-BE49-F238E27FC236}">
                <a16:creationId xmlns:a16="http://schemas.microsoft.com/office/drawing/2014/main" id="{2CA58786-6E3A-49DC-8169-35C86FBBBFA1}"/>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948360" y="1916137"/>
            <a:ext cx="590550" cy="590550"/>
          </a:xfrm>
          <a:prstGeom prst="rect">
            <a:avLst/>
          </a:prstGeom>
        </p:spPr>
      </p:pic>
      <p:pic>
        <p:nvPicPr>
          <p:cNvPr id="27" name="Picture 26">
            <a:extLst>
              <a:ext uri="{FF2B5EF4-FFF2-40B4-BE49-F238E27FC236}">
                <a16:creationId xmlns:a16="http://schemas.microsoft.com/office/drawing/2014/main" id="{4ED69A17-0AA3-4445-99B3-FB0FD865B624}"/>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4391766" y="3959032"/>
            <a:ext cx="590550" cy="590550"/>
          </a:xfrm>
          <a:prstGeom prst="rect">
            <a:avLst/>
          </a:prstGeom>
        </p:spPr>
      </p:pic>
      <p:pic>
        <p:nvPicPr>
          <p:cNvPr id="28" name="Picture 27">
            <a:extLst>
              <a:ext uri="{FF2B5EF4-FFF2-40B4-BE49-F238E27FC236}">
                <a16:creationId xmlns:a16="http://schemas.microsoft.com/office/drawing/2014/main" id="{30F60342-B227-4364-8A6F-BA3E8EC2B481}"/>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496849" y="1152524"/>
            <a:ext cx="590550" cy="590550"/>
          </a:xfrm>
          <a:prstGeom prst="rect">
            <a:avLst/>
          </a:prstGeom>
        </p:spPr>
      </p:pic>
      <p:pic>
        <p:nvPicPr>
          <p:cNvPr id="29" name="Picture 28">
            <a:extLst>
              <a:ext uri="{FF2B5EF4-FFF2-40B4-BE49-F238E27FC236}">
                <a16:creationId xmlns:a16="http://schemas.microsoft.com/office/drawing/2014/main" id="{BD3A258C-FEA3-4CEA-9C94-35D1A0BDB99E}"/>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458941" y="845674"/>
            <a:ext cx="590550" cy="590550"/>
          </a:xfrm>
          <a:prstGeom prst="rect">
            <a:avLst/>
          </a:prstGeom>
        </p:spPr>
      </p:pic>
      <p:pic>
        <p:nvPicPr>
          <p:cNvPr id="30" name="Picture 29">
            <a:extLst>
              <a:ext uri="{FF2B5EF4-FFF2-40B4-BE49-F238E27FC236}">
                <a16:creationId xmlns:a16="http://schemas.microsoft.com/office/drawing/2014/main" id="{172086DD-304B-4AFE-AFB9-594C2BF46BC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856911" y="539231"/>
            <a:ext cx="590550" cy="590550"/>
          </a:xfrm>
          <a:prstGeom prst="rect">
            <a:avLst/>
          </a:prstGeom>
        </p:spPr>
      </p:pic>
      <p:pic>
        <p:nvPicPr>
          <p:cNvPr id="31" name="Picture 30">
            <a:extLst>
              <a:ext uri="{FF2B5EF4-FFF2-40B4-BE49-F238E27FC236}">
                <a16:creationId xmlns:a16="http://schemas.microsoft.com/office/drawing/2014/main" id="{11A07F3F-1C0A-48DB-8B9E-74C0D8A059DA}"/>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065803" y="925392"/>
            <a:ext cx="590550" cy="590550"/>
          </a:xfrm>
          <a:prstGeom prst="rect">
            <a:avLst/>
          </a:prstGeom>
        </p:spPr>
      </p:pic>
      <p:pic>
        <p:nvPicPr>
          <p:cNvPr id="32" name="Picture 31">
            <a:extLst>
              <a:ext uri="{FF2B5EF4-FFF2-40B4-BE49-F238E27FC236}">
                <a16:creationId xmlns:a16="http://schemas.microsoft.com/office/drawing/2014/main" id="{2A1DCF1C-D7EF-4E81-B1B4-E4E71DD3B1EF}"/>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619118" y="834506"/>
            <a:ext cx="590550" cy="590550"/>
          </a:xfrm>
          <a:prstGeom prst="rect">
            <a:avLst/>
          </a:prstGeom>
        </p:spPr>
      </p:pic>
      <p:pic>
        <p:nvPicPr>
          <p:cNvPr id="33" name="Picture 32">
            <a:extLst>
              <a:ext uri="{FF2B5EF4-FFF2-40B4-BE49-F238E27FC236}">
                <a16:creationId xmlns:a16="http://schemas.microsoft.com/office/drawing/2014/main" id="{68013689-DF2C-4F38-ABEE-AE9895737D0E}"/>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369400" y="688731"/>
            <a:ext cx="590550" cy="590550"/>
          </a:xfrm>
          <a:prstGeom prst="rect">
            <a:avLst/>
          </a:prstGeom>
        </p:spPr>
      </p:pic>
      <p:pic>
        <p:nvPicPr>
          <p:cNvPr id="34" name="Picture 33">
            <a:extLst>
              <a:ext uri="{FF2B5EF4-FFF2-40B4-BE49-F238E27FC236}">
                <a16:creationId xmlns:a16="http://schemas.microsoft.com/office/drawing/2014/main" id="{EA146715-E7D4-45C3-AF85-EAEF3AF819DE}"/>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35409" y="888022"/>
            <a:ext cx="590550" cy="590550"/>
          </a:xfrm>
          <a:prstGeom prst="rect">
            <a:avLst/>
          </a:prstGeom>
        </p:spPr>
      </p:pic>
      <p:pic>
        <p:nvPicPr>
          <p:cNvPr id="35" name="Picture 34">
            <a:extLst>
              <a:ext uri="{FF2B5EF4-FFF2-40B4-BE49-F238E27FC236}">
                <a16:creationId xmlns:a16="http://schemas.microsoft.com/office/drawing/2014/main" id="{5D115214-7B64-419E-9F15-76EB7ECCE26F}"/>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79836" y="1525141"/>
            <a:ext cx="590550" cy="590550"/>
          </a:xfrm>
          <a:prstGeom prst="rect">
            <a:avLst/>
          </a:prstGeom>
        </p:spPr>
      </p:pic>
      <p:pic>
        <p:nvPicPr>
          <p:cNvPr id="36" name="Picture 35">
            <a:extLst>
              <a:ext uri="{FF2B5EF4-FFF2-40B4-BE49-F238E27FC236}">
                <a16:creationId xmlns:a16="http://schemas.microsoft.com/office/drawing/2014/main" id="{9528695F-D776-422F-B98A-12C76D1E639F}"/>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374003" y="1832141"/>
            <a:ext cx="590550" cy="590550"/>
          </a:xfrm>
          <a:prstGeom prst="rect">
            <a:avLst/>
          </a:prstGeom>
        </p:spPr>
      </p:pic>
      <p:pic>
        <p:nvPicPr>
          <p:cNvPr id="37" name="Picture 36">
            <a:extLst>
              <a:ext uri="{FF2B5EF4-FFF2-40B4-BE49-F238E27FC236}">
                <a16:creationId xmlns:a16="http://schemas.microsoft.com/office/drawing/2014/main" id="{29154A48-22B4-4F56-8861-AEBDE80BB34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020168" y="1525142"/>
            <a:ext cx="590550" cy="590550"/>
          </a:xfrm>
          <a:prstGeom prst="rect">
            <a:avLst/>
          </a:prstGeom>
        </p:spPr>
      </p:pic>
      <p:pic>
        <p:nvPicPr>
          <p:cNvPr id="38" name="Picture 37">
            <a:extLst>
              <a:ext uri="{FF2B5EF4-FFF2-40B4-BE49-F238E27FC236}">
                <a16:creationId xmlns:a16="http://schemas.microsoft.com/office/drawing/2014/main" id="{D58AE193-39B7-436C-BEB1-23F427B56684}"/>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457495" y="1861772"/>
            <a:ext cx="590550" cy="590550"/>
          </a:xfrm>
          <a:prstGeom prst="rect">
            <a:avLst/>
          </a:prstGeom>
        </p:spPr>
      </p:pic>
      <p:pic>
        <p:nvPicPr>
          <p:cNvPr id="39" name="Picture 38">
            <a:extLst>
              <a:ext uri="{FF2B5EF4-FFF2-40B4-BE49-F238E27FC236}">
                <a16:creationId xmlns:a16="http://schemas.microsoft.com/office/drawing/2014/main" id="{B2BBD689-D8B8-465C-BE5B-B6A3C5F954C5}"/>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713016" y="1478573"/>
            <a:ext cx="590550" cy="590550"/>
          </a:xfrm>
          <a:prstGeom prst="rect">
            <a:avLst/>
          </a:prstGeom>
        </p:spPr>
      </p:pic>
      <p:pic>
        <p:nvPicPr>
          <p:cNvPr id="40" name="Picture 39">
            <a:extLst>
              <a:ext uri="{FF2B5EF4-FFF2-40B4-BE49-F238E27FC236}">
                <a16:creationId xmlns:a16="http://schemas.microsoft.com/office/drawing/2014/main" id="{BA5AA363-7FA8-4786-9D4F-5C36FA26EF8A}"/>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053507" y="1534331"/>
            <a:ext cx="590550" cy="590550"/>
          </a:xfrm>
          <a:prstGeom prst="rect">
            <a:avLst/>
          </a:prstGeom>
        </p:spPr>
      </p:pic>
      <p:pic>
        <p:nvPicPr>
          <p:cNvPr id="41" name="Picture 40">
            <a:extLst>
              <a:ext uri="{FF2B5EF4-FFF2-40B4-BE49-F238E27FC236}">
                <a16:creationId xmlns:a16="http://schemas.microsoft.com/office/drawing/2014/main" id="{AC624C00-4447-469D-A9D6-69A5560D0220}"/>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247393" y="2099860"/>
            <a:ext cx="590550" cy="590550"/>
          </a:xfrm>
          <a:prstGeom prst="rect">
            <a:avLst/>
          </a:prstGeom>
        </p:spPr>
      </p:pic>
      <p:pic>
        <p:nvPicPr>
          <p:cNvPr id="42" name="Picture 41">
            <a:extLst>
              <a:ext uri="{FF2B5EF4-FFF2-40B4-BE49-F238E27FC236}">
                <a16:creationId xmlns:a16="http://schemas.microsoft.com/office/drawing/2014/main" id="{003726F3-C961-41FB-BE46-759BF2E124B8}"/>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447556" y="2211412"/>
            <a:ext cx="590550" cy="590550"/>
          </a:xfrm>
          <a:prstGeom prst="rect">
            <a:avLst/>
          </a:prstGeom>
        </p:spPr>
      </p:pic>
      <p:pic>
        <p:nvPicPr>
          <p:cNvPr id="43" name="Picture 42">
            <a:extLst>
              <a:ext uri="{FF2B5EF4-FFF2-40B4-BE49-F238E27FC236}">
                <a16:creationId xmlns:a16="http://schemas.microsoft.com/office/drawing/2014/main" id="{D635373C-E360-423B-A1D3-46D57AA782E0}"/>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870743" y="2602407"/>
            <a:ext cx="590550" cy="590550"/>
          </a:xfrm>
          <a:prstGeom prst="rect">
            <a:avLst/>
          </a:prstGeom>
        </p:spPr>
      </p:pic>
      <p:pic>
        <p:nvPicPr>
          <p:cNvPr id="44" name="Picture 43">
            <a:extLst>
              <a:ext uri="{FF2B5EF4-FFF2-40B4-BE49-F238E27FC236}">
                <a16:creationId xmlns:a16="http://schemas.microsoft.com/office/drawing/2014/main" id="{B1582175-562F-4686-BA1D-B3D43138D12E}"/>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6868875" y="1343611"/>
            <a:ext cx="590550" cy="590550"/>
          </a:xfrm>
          <a:prstGeom prst="rect">
            <a:avLst/>
          </a:prstGeom>
        </p:spPr>
      </p:pic>
      <p:pic>
        <p:nvPicPr>
          <p:cNvPr id="45" name="Picture 44">
            <a:extLst>
              <a:ext uri="{FF2B5EF4-FFF2-40B4-BE49-F238E27FC236}">
                <a16:creationId xmlns:a16="http://schemas.microsoft.com/office/drawing/2014/main" id="{762C357C-CC15-4B3E-8832-E547B92FEBB2}"/>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939762" y="1099005"/>
            <a:ext cx="590550" cy="590550"/>
          </a:xfrm>
          <a:prstGeom prst="rect">
            <a:avLst/>
          </a:prstGeom>
        </p:spPr>
      </p:pic>
      <p:pic>
        <p:nvPicPr>
          <p:cNvPr id="46" name="Picture 45">
            <a:extLst>
              <a:ext uri="{FF2B5EF4-FFF2-40B4-BE49-F238E27FC236}">
                <a16:creationId xmlns:a16="http://schemas.microsoft.com/office/drawing/2014/main" id="{10FF74D4-D35B-40B4-82D5-A75CA40458BA}"/>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132963" y="2683632"/>
            <a:ext cx="590550" cy="590550"/>
          </a:xfrm>
          <a:prstGeom prst="rect">
            <a:avLst/>
          </a:prstGeom>
        </p:spPr>
      </p:pic>
      <p:pic>
        <p:nvPicPr>
          <p:cNvPr id="47" name="Picture 46">
            <a:extLst>
              <a:ext uri="{FF2B5EF4-FFF2-40B4-BE49-F238E27FC236}">
                <a16:creationId xmlns:a16="http://schemas.microsoft.com/office/drawing/2014/main" id="{023E9BB1-47A9-4B8D-97EB-C1B49521A380}"/>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361078" y="3296676"/>
            <a:ext cx="590550" cy="590550"/>
          </a:xfrm>
          <a:prstGeom prst="rect">
            <a:avLst/>
          </a:prstGeom>
        </p:spPr>
      </p:pic>
      <p:pic>
        <p:nvPicPr>
          <p:cNvPr id="48" name="Picture 47">
            <a:extLst>
              <a:ext uri="{FF2B5EF4-FFF2-40B4-BE49-F238E27FC236}">
                <a16:creationId xmlns:a16="http://schemas.microsoft.com/office/drawing/2014/main" id="{921BA79C-7906-4DA0-9088-947C010B6601}"/>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640817" y="1625259"/>
            <a:ext cx="590550" cy="590550"/>
          </a:xfrm>
          <a:prstGeom prst="rect">
            <a:avLst/>
          </a:prstGeom>
        </p:spPr>
      </p:pic>
      <p:pic>
        <p:nvPicPr>
          <p:cNvPr id="49" name="Picture 48">
            <a:extLst>
              <a:ext uri="{FF2B5EF4-FFF2-40B4-BE49-F238E27FC236}">
                <a16:creationId xmlns:a16="http://schemas.microsoft.com/office/drawing/2014/main" id="{4EDC9CB6-8D31-4F02-8FB8-33A3BA869F4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656899" y="2587463"/>
            <a:ext cx="590550" cy="590550"/>
          </a:xfrm>
          <a:prstGeom prst="rect">
            <a:avLst/>
          </a:prstGeom>
        </p:spPr>
      </p:pic>
      <p:pic>
        <p:nvPicPr>
          <p:cNvPr id="50" name="Picture 49">
            <a:extLst>
              <a:ext uri="{FF2B5EF4-FFF2-40B4-BE49-F238E27FC236}">
                <a16:creationId xmlns:a16="http://schemas.microsoft.com/office/drawing/2014/main" id="{F22430DB-C6FF-4B18-8075-A121F5CFD89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7845595" y="2665537"/>
            <a:ext cx="590550" cy="590550"/>
          </a:xfrm>
          <a:prstGeom prst="rect">
            <a:avLst/>
          </a:prstGeom>
        </p:spPr>
      </p:pic>
      <p:pic>
        <p:nvPicPr>
          <p:cNvPr id="51" name="Picture 50">
            <a:extLst>
              <a:ext uri="{FF2B5EF4-FFF2-40B4-BE49-F238E27FC236}">
                <a16:creationId xmlns:a16="http://schemas.microsoft.com/office/drawing/2014/main" id="{5AFFFB4F-8371-4C49-9A00-6892FEAF507F}"/>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276454" y="1886180"/>
            <a:ext cx="590550" cy="590550"/>
          </a:xfrm>
          <a:prstGeom prst="rect">
            <a:avLst/>
          </a:prstGeom>
        </p:spPr>
      </p:pic>
      <p:pic>
        <p:nvPicPr>
          <p:cNvPr id="52" name="Picture 51">
            <a:extLst>
              <a:ext uri="{FF2B5EF4-FFF2-40B4-BE49-F238E27FC236}">
                <a16:creationId xmlns:a16="http://schemas.microsoft.com/office/drawing/2014/main" id="{9C716B99-E7BC-4945-968B-64D404512A5C}"/>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478406" y="2871567"/>
            <a:ext cx="590550" cy="590550"/>
          </a:xfrm>
          <a:prstGeom prst="rect">
            <a:avLst/>
          </a:prstGeom>
        </p:spPr>
      </p:pic>
      <p:pic>
        <p:nvPicPr>
          <p:cNvPr id="53" name="Picture 52">
            <a:extLst>
              <a:ext uri="{FF2B5EF4-FFF2-40B4-BE49-F238E27FC236}">
                <a16:creationId xmlns:a16="http://schemas.microsoft.com/office/drawing/2014/main" id="{F544C94C-3DC6-45F7-9F26-9BD1F0C70D0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567890" y="3384397"/>
            <a:ext cx="590550" cy="590550"/>
          </a:xfrm>
          <a:prstGeom prst="rect">
            <a:avLst/>
          </a:prstGeom>
        </p:spPr>
      </p:pic>
      <p:pic>
        <p:nvPicPr>
          <p:cNvPr id="54" name="Picture 53">
            <a:extLst>
              <a:ext uri="{FF2B5EF4-FFF2-40B4-BE49-F238E27FC236}">
                <a16:creationId xmlns:a16="http://schemas.microsoft.com/office/drawing/2014/main" id="{1DCC27AE-449B-40EC-B5BF-1EFC3FBAF0BD}"/>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957033" y="3944156"/>
            <a:ext cx="590550" cy="590550"/>
          </a:xfrm>
          <a:prstGeom prst="rect">
            <a:avLst/>
          </a:prstGeom>
        </p:spPr>
      </p:pic>
      <p:pic>
        <p:nvPicPr>
          <p:cNvPr id="55" name="Picture 54">
            <a:extLst>
              <a:ext uri="{FF2B5EF4-FFF2-40B4-BE49-F238E27FC236}">
                <a16:creationId xmlns:a16="http://schemas.microsoft.com/office/drawing/2014/main" id="{79830BB8-BE69-4A2E-985C-BF132461D160}"/>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841666" y="3496407"/>
            <a:ext cx="590550" cy="590550"/>
          </a:xfrm>
          <a:prstGeom prst="rect">
            <a:avLst/>
          </a:prstGeom>
        </p:spPr>
      </p:pic>
      <p:pic>
        <p:nvPicPr>
          <p:cNvPr id="56" name="Picture 55">
            <a:extLst>
              <a:ext uri="{FF2B5EF4-FFF2-40B4-BE49-F238E27FC236}">
                <a16:creationId xmlns:a16="http://schemas.microsoft.com/office/drawing/2014/main" id="{67010169-139C-4950-B5DB-09E94CD5EB5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2133163" y="3256086"/>
            <a:ext cx="590550" cy="590550"/>
          </a:xfrm>
          <a:prstGeom prst="rect">
            <a:avLst/>
          </a:prstGeom>
        </p:spPr>
      </p:pic>
      <p:pic>
        <p:nvPicPr>
          <p:cNvPr id="57" name="Picture 56">
            <a:extLst>
              <a:ext uri="{FF2B5EF4-FFF2-40B4-BE49-F238E27FC236}">
                <a16:creationId xmlns:a16="http://schemas.microsoft.com/office/drawing/2014/main" id="{AAA27E7C-E0EC-46E4-A335-9FF7E6198E1C}"/>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178433" y="3975351"/>
            <a:ext cx="590550" cy="590550"/>
          </a:xfrm>
          <a:prstGeom prst="rect">
            <a:avLst/>
          </a:prstGeom>
        </p:spPr>
      </p:pic>
      <p:pic>
        <p:nvPicPr>
          <p:cNvPr id="58" name="Picture 57">
            <a:extLst>
              <a:ext uri="{FF2B5EF4-FFF2-40B4-BE49-F238E27FC236}">
                <a16:creationId xmlns:a16="http://schemas.microsoft.com/office/drawing/2014/main" id="{D8EF2416-ABF5-4416-BAD5-6965E4768D1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209677" y="4045598"/>
            <a:ext cx="590550" cy="590550"/>
          </a:xfrm>
          <a:prstGeom prst="rect">
            <a:avLst/>
          </a:prstGeom>
        </p:spPr>
      </p:pic>
      <p:pic>
        <p:nvPicPr>
          <p:cNvPr id="59" name="Picture 58">
            <a:extLst>
              <a:ext uri="{FF2B5EF4-FFF2-40B4-BE49-F238E27FC236}">
                <a16:creationId xmlns:a16="http://schemas.microsoft.com/office/drawing/2014/main" id="{1FED4DAF-63D0-484F-99A0-55067595B870}"/>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4912416" y="2902195"/>
            <a:ext cx="590550" cy="590550"/>
          </a:xfrm>
          <a:prstGeom prst="rect">
            <a:avLst/>
          </a:prstGeom>
        </p:spPr>
      </p:pic>
      <p:pic>
        <p:nvPicPr>
          <p:cNvPr id="60" name="Picture 59">
            <a:extLst>
              <a:ext uri="{FF2B5EF4-FFF2-40B4-BE49-F238E27FC236}">
                <a16:creationId xmlns:a16="http://schemas.microsoft.com/office/drawing/2014/main" id="{9AF4BFA4-1A69-409E-89F8-93C6939817A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845115" y="3420826"/>
            <a:ext cx="590550" cy="590550"/>
          </a:xfrm>
          <a:prstGeom prst="rect">
            <a:avLst/>
          </a:prstGeom>
        </p:spPr>
      </p:pic>
      <p:pic>
        <p:nvPicPr>
          <p:cNvPr id="61" name="Picture 60">
            <a:extLst>
              <a:ext uri="{FF2B5EF4-FFF2-40B4-BE49-F238E27FC236}">
                <a16:creationId xmlns:a16="http://schemas.microsoft.com/office/drawing/2014/main" id="{2BE82DF9-C33E-47D6-9353-56D26DCE346F}"/>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6947179" y="3056078"/>
            <a:ext cx="590550" cy="590550"/>
          </a:xfrm>
          <a:prstGeom prst="rect">
            <a:avLst/>
          </a:prstGeom>
        </p:spPr>
      </p:pic>
      <p:pic>
        <p:nvPicPr>
          <p:cNvPr id="62" name="Picture 61">
            <a:extLst>
              <a:ext uri="{FF2B5EF4-FFF2-40B4-BE49-F238E27FC236}">
                <a16:creationId xmlns:a16="http://schemas.microsoft.com/office/drawing/2014/main" id="{B009FA07-7E53-47ED-A84C-9EEBDE70C392}"/>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3611341" y="998074"/>
            <a:ext cx="590550" cy="590550"/>
          </a:xfrm>
          <a:prstGeom prst="rect">
            <a:avLst/>
          </a:prstGeom>
        </p:spPr>
      </p:pic>
      <p:pic>
        <p:nvPicPr>
          <p:cNvPr id="63" name="Picture 62">
            <a:extLst>
              <a:ext uri="{FF2B5EF4-FFF2-40B4-BE49-F238E27FC236}">
                <a16:creationId xmlns:a16="http://schemas.microsoft.com/office/drawing/2014/main" id="{2B745387-8018-4BC5-914A-0C759556A7A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663360" y="2307132"/>
            <a:ext cx="590550" cy="590550"/>
          </a:xfrm>
          <a:prstGeom prst="rect">
            <a:avLst/>
          </a:prstGeom>
        </p:spPr>
      </p:pic>
      <p:pic>
        <p:nvPicPr>
          <p:cNvPr id="64" name="Picture 63">
            <a:extLst>
              <a:ext uri="{FF2B5EF4-FFF2-40B4-BE49-F238E27FC236}">
                <a16:creationId xmlns:a16="http://schemas.microsoft.com/office/drawing/2014/main" id="{1FF76791-9DAF-4A00-856F-25E4A81C754D}"/>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7844743" y="3444894"/>
            <a:ext cx="590550" cy="590550"/>
          </a:xfrm>
          <a:prstGeom prst="rect">
            <a:avLst/>
          </a:prstGeom>
        </p:spPr>
      </p:pic>
      <p:pic>
        <p:nvPicPr>
          <p:cNvPr id="65" name="Picture 64">
            <a:extLst>
              <a:ext uri="{FF2B5EF4-FFF2-40B4-BE49-F238E27FC236}">
                <a16:creationId xmlns:a16="http://schemas.microsoft.com/office/drawing/2014/main" id="{2C39EE97-3E03-4243-A55F-720CED01C6E3}"/>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515699" y="3866339"/>
            <a:ext cx="590550" cy="590550"/>
          </a:xfrm>
          <a:prstGeom prst="rect">
            <a:avLst/>
          </a:prstGeom>
        </p:spPr>
      </p:pic>
      <p:pic>
        <p:nvPicPr>
          <p:cNvPr id="66" name="Picture 65">
            <a:extLst>
              <a:ext uri="{FF2B5EF4-FFF2-40B4-BE49-F238E27FC236}">
                <a16:creationId xmlns:a16="http://schemas.microsoft.com/office/drawing/2014/main" id="{9F3C91B4-CA45-43E6-8D5B-B4B53F8F06AA}"/>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6516071" y="3744973"/>
            <a:ext cx="590550" cy="590550"/>
          </a:xfrm>
          <a:prstGeom prst="rect">
            <a:avLst/>
          </a:prstGeom>
        </p:spPr>
      </p:pic>
      <p:pic>
        <p:nvPicPr>
          <p:cNvPr id="67" name="Picture 66">
            <a:extLst>
              <a:ext uri="{FF2B5EF4-FFF2-40B4-BE49-F238E27FC236}">
                <a16:creationId xmlns:a16="http://schemas.microsoft.com/office/drawing/2014/main" id="{D621EAA6-2C14-4169-9C5E-FA936BC9D2C2}"/>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6390777" y="4529135"/>
            <a:ext cx="590550" cy="590550"/>
          </a:xfrm>
          <a:prstGeom prst="rect">
            <a:avLst/>
          </a:prstGeom>
        </p:spPr>
      </p:pic>
      <p:pic>
        <p:nvPicPr>
          <p:cNvPr id="68" name="Picture 67">
            <a:extLst>
              <a:ext uri="{FF2B5EF4-FFF2-40B4-BE49-F238E27FC236}">
                <a16:creationId xmlns:a16="http://schemas.microsoft.com/office/drawing/2014/main" id="{41B53AC1-6ABA-4FE2-8282-CFFBC219209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5613166" y="3845867"/>
            <a:ext cx="590550" cy="590550"/>
          </a:xfrm>
          <a:prstGeom prst="rect">
            <a:avLst/>
          </a:prstGeom>
        </p:spPr>
      </p:pic>
      <p:pic>
        <p:nvPicPr>
          <p:cNvPr id="69" name="Picture 68">
            <a:extLst>
              <a:ext uri="{FF2B5EF4-FFF2-40B4-BE49-F238E27FC236}">
                <a16:creationId xmlns:a16="http://schemas.microsoft.com/office/drawing/2014/main" id="{07F6DF4B-C6C9-47ED-B063-B604139D6FC8}"/>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342752" y="2316335"/>
            <a:ext cx="590550" cy="590550"/>
          </a:xfrm>
          <a:prstGeom prst="rect">
            <a:avLst/>
          </a:prstGeom>
        </p:spPr>
      </p:pic>
      <p:pic>
        <p:nvPicPr>
          <p:cNvPr id="70" name="Picture 69">
            <a:extLst>
              <a:ext uri="{FF2B5EF4-FFF2-40B4-BE49-F238E27FC236}">
                <a16:creationId xmlns:a16="http://schemas.microsoft.com/office/drawing/2014/main" id="{C191A66F-913B-4489-AA30-EC8C3F65DA4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0967158" y="1304928"/>
            <a:ext cx="590550" cy="590550"/>
          </a:xfrm>
          <a:prstGeom prst="rect">
            <a:avLst/>
          </a:prstGeom>
        </p:spPr>
      </p:pic>
      <p:pic>
        <p:nvPicPr>
          <p:cNvPr id="71" name="Picture 70">
            <a:extLst>
              <a:ext uri="{FF2B5EF4-FFF2-40B4-BE49-F238E27FC236}">
                <a16:creationId xmlns:a16="http://schemas.microsoft.com/office/drawing/2014/main" id="{6E82CA05-C584-4DFD-9247-3D1DC4EB655F}"/>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0227447" y="2388357"/>
            <a:ext cx="590550" cy="590550"/>
          </a:xfrm>
          <a:prstGeom prst="rect">
            <a:avLst/>
          </a:prstGeom>
        </p:spPr>
      </p:pic>
      <p:pic>
        <p:nvPicPr>
          <p:cNvPr id="72" name="Picture 71">
            <a:extLst>
              <a:ext uri="{FF2B5EF4-FFF2-40B4-BE49-F238E27FC236}">
                <a16:creationId xmlns:a16="http://schemas.microsoft.com/office/drawing/2014/main" id="{9F1C14F9-C062-4AFB-8F98-8BE2935150EA}"/>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1263282" y="2683632"/>
            <a:ext cx="590550" cy="590550"/>
          </a:xfrm>
          <a:prstGeom prst="rect">
            <a:avLst/>
          </a:prstGeom>
        </p:spPr>
      </p:pic>
      <p:pic>
        <p:nvPicPr>
          <p:cNvPr id="73" name="Picture 72">
            <a:extLst>
              <a:ext uri="{FF2B5EF4-FFF2-40B4-BE49-F238E27FC236}">
                <a16:creationId xmlns:a16="http://schemas.microsoft.com/office/drawing/2014/main" id="{2862134F-5F87-47DC-BF0F-238BCC03E71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1435974" y="1699005"/>
            <a:ext cx="590550" cy="590550"/>
          </a:xfrm>
          <a:prstGeom prst="rect">
            <a:avLst/>
          </a:prstGeom>
        </p:spPr>
      </p:pic>
      <p:pic>
        <p:nvPicPr>
          <p:cNvPr id="74" name="Picture 73">
            <a:extLst>
              <a:ext uri="{FF2B5EF4-FFF2-40B4-BE49-F238E27FC236}">
                <a16:creationId xmlns:a16="http://schemas.microsoft.com/office/drawing/2014/main" id="{4CE71817-787A-43AC-92EA-91D5C3651134}"/>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334909" y="3125551"/>
            <a:ext cx="590550" cy="590550"/>
          </a:xfrm>
          <a:prstGeom prst="rect">
            <a:avLst/>
          </a:prstGeom>
        </p:spPr>
      </p:pic>
      <p:pic>
        <p:nvPicPr>
          <p:cNvPr id="75" name="Picture 74">
            <a:extLst>
              <a:ext uri="{FF2B5EF4-FFF2-40B4-BE49-F238E27FC236}">
                <a16:creationId xmlns:a16="http://schemas.microsoft.com/office/drawing/2014/main" id="{93D8FC4F-47B9-452F-962D-7F10B2BCB9AA}"/>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038782" y="3701661"/>
            <a:ext cx="590550" cy="590550"/>
          </a:xfrm>
          <a:prstGeom prst="rect">
            <a:avLst/>
          </a:prstGeom>
        </p:spPr>
      </p:pic>
      <p:pic>
        <p:nvPicPr>
          <p:cNvPr id="76" name="Picture 75">
            <a:extLst>
              <a:ext uri="{FF2B5EF4-FFF2-40B4-BE49-F238E27FC236}">
                <a16:creationId xmlns:a16="http://schemas.microsoft.com/office/drawing/2014/main" id="{F364FBEA-2CA4-447F-B7A3-6EDB27C8A3DB}"/>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700333" y="3269530"/>
            <a:ext cx="590550" cy="590550"/>
          </a:xfrm>
          <a:prstGeom prst="rect">
            <a:avLst/>
          </a:prstGeom>
        </p:spPr>
      </p:pic>
      <p:pic>
        <p:nvPicPr>
          <p:cNvPr id="77" name="Picture 76">
            <a:extLst>
              <a:ext uri="{FF2B5EF4-FFF2-40B4-BE49-F238E27FC236}">
                <a16:creationId xmlns:a16="http://schemas.microsoft.com/office/drawing/2014/main" id="{11163DA4-CB3F-40B9-95F5-D3E49D2F94D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1190123" y="3563487"/>
            <a:ext cx="590550" cy="590550"/>
          </a:xfrm>
          <a:prstGeom prst="rect">
            <a:avLst/>
          </a:prstGeom>
        </p:spPr>
      </p:pic>
      <p:pic>
        <p:nvPicPr>
          <p:cNvPr id="78" name="Picture 77">
            <a:extLst>
              <a:ext uri="{FF2B5EF4-FFF2-40B4-BE49-F238E27FC236}">
                <a16:creationId xmlns:a16="http://schemas.microsoft.com/office/drawing/2014/main" id="{2D8F1261-66C7-45B5-BF72-13949B99E2A7}"/>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0085467" y="3278140"/>
            <a:ext cx="590550" cy="590550"/>
          </a:xfrm>
          <a:prstGeom prst="rect">
            <a:avLst/>
          </a:prstGeom>
        </p:spPr>
      </p:pic>
      <p:pic>
        <p:nvPicPr>
          <p:cNvPr id="79" name="Picture 78">
            <a:extLst>
              <a:ext uri="{FF2B5EF4-FFF2-40B4-BE49-F238E27FC236}">
                <a16:creationId xmlns:a16="http://schemas.microsoft.com/office/drawing/2014/main" id="{144B5772-77D8-4ABA-8E8D-B77059C9DDE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10747276" y="3701661"/>
            <a:ext cx="590550" cy="590550"/>
          </a:xfrm>
          <a:prstGeom prst="rect">
            <a:avLst/>
          </a:prstGeom>
        </p:spPr>
      </p:pic>
      <p:pic>
        <p:nvPicPr>
          <p:cNvPr id="80" name="Picture 79">
            <a:extLst>
              <a:ext uri="{FF2B5EF4-FFF2-40B4-BE49-F238E27FC236}">
                <a16:creationId xmlns:a16="http://schemas.microsoft.com/office/drawing/2014/main" id="{B631EAA0-66B6-47F2-95EE-9CD34A96E269}"/>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7262999" y="3888592"/>
            <a:ext cx="590550" cy="590550"/>
          </a:xfrm>
          <a:prstGeom prst="rect">
            <a:avLst/>
          </a:prstGeom>
        </p:spPr>
      </p:pic>
      <p:pic>
        <p:nvPicPr>
          <p:cNvPr id="81" name="Picture 80">
            <a:extLst>
              <a:ext uri="{FF2B5EF4-FFF2-40B4-BE49-F238E27FC236}">
                <a16:creationId xmlns:a16="http://schemas.microsoft.com/office/drawing/2014/main" id="{AD703484-A411-4939-B1A7-BDC4A0340DA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8854284" y="2792933"/>
            <a:ext cx="590550" cy="590550"/>
          </a:xfrm>
          <a:prstGeom prst="rect">
            <a:avLst/>
          </a:prstGeom>
        </p:spPr>
      </p:pic>
      <p:pic>
        <p:nvPicPr>
          <p:cNvPr id="82" name="Picture 81">
            <a:extLst>
              <a:ext uri="{FF2B5EF4-FFF2-40B4-BE49-F238E27FC236}">
                <a16:creationId xmlns:a16="http://schemas.microsoft.com/office/drawing/2014/main" id="{A850C7A1-B2CF-4330-B017-893DBC5F2876}"/>
              </a:ext>
            </a:extLst>
          </p:cNvPr>
          <p:cNvPicPr>
            <a:picLocks noChangeAspect="1"/>
          </p:cNvPicPr>
          <p:nvPr/>
        </p:nvPicPr>
        <p:blipFill>
          <a:blip r:embed="rId8">
            <a:clrChange>
              <a:clrFrom>
                <a:srgbClr val="F2F2F2"/>
              </a:clrFrom>
              <a:clrTo>
                <a:srgbClr val="F2F2F2">
                  <a:alpha val="0"/>
                </a:srgbClr>
              </a:clrTo>
            </a:clrChange>
          </a:blip>
          <a:stretch>
            <a:fillRect/>
          </a:stretch>
        </p:blipFill>
        <p:spPr>
          <a:xfrm>
            <a:off x="9055239" y="1380247"/>
            <a:ext cx="590550" cy="590550"/>
          </a:xfrm>
          <a:prstGeom prst="rect">
            <a:avLst/>
          </a:prstGeom>
        </p:spPr>
      </p:pic>
    </p:spTree>
    <p:extLst>
      <p:ext uri="{BB962C8B-B14F-4D97-AF65-F5344CB8AC3E}">
        <p14:creationId xmlns:p14="http://schemas.microsoft.com/office/powerpoint/2010/main" val="1101678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099069" y="689956"/>
            <a:ext cx="5092931" cy="523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2"/>
          <a:stretch>
            <a:fillRect/>
          </a:stretch>
        </p:blipFill>
        <p:spPr>
          <a:xfrm>
            <a:off x="1213339" y="1073650"/>
            <a:ext cx="9974140" cy="5784350"/>
          </a:xfrm>
          <a:prstGeom prst="rect">
            <a:avLst/>
          </a:prstGeom>
        </p:spPr>
      </p:pic>
      <p:grpSp>
        <p:nvGrpSpPr>
          <p:cNvPr id="6" name="Grup 5"/>
          <p:cNvGrpSpPr/>
          <p:nvPr/>
        </p:nvGrpSpPr>
        <p:grpSpPr>
          <a:xfrm>
            <a:off x="1863970" y="458075"/>
            <a:ext cx="2425325" cy="590551"/>
            <a:chOff x="1696916" y="483099"/>
            <a:chExt cx="2425325" cy="590551"/>
          </a:xfrm>
        </p:grpSpPr>
        <p:pic>
          <p:nvPicPr>
            <p:cNvPr id="3" name="Resim 2"/>
            <p:cNvPicPr>
              <a:picLocks noChangeAspect="1"/>
            </p:cNvPicPr>
            <p:nvPr/>
          </p:nvPicPr>
          <p:blipFill>
            <a:blip r:embed="rId3"/>
            <a:stretch>
              <a:fillRect/>
            </a:stretch>
          </p:blipFill>
          <p:spPr>
            <a:xfrm>
              <a:off x="1696916" y="483099"/>
              <a:ext cx="2425325" cy="590551"/>
            </a:xfrm>
            <a:prstGeom prst="rect">
              <a:avLst/>
            </a:prstGeom>
          </p:spPr>
        </p:pic>
        <p:sp>
          <p:nvSpPr>
            <p:cNvPr id="5" name="Metin kutusu 4"/>
            <p:cNvSpPr txBox="1"/>
            <p:nvPr/>
          </p:nvSpPr>
          <p:spPr>
            <a:xfrm>
              <a:off x="1850105" y="578319"/>
              <a:ext cx="2080057" cy="400110"/>
            </a:xfrm>
            <a:prstGeom prst="rect">
              <a:avLst/>
            </a:prstGeom>
            <a:solidFill>
              <a:schemeClr val="accent2">
                <a:lumMod val="60000"/>
                <a:lumOff val="40000"/>
              </a:schemeClr>
            </a:solidFill>
          </p:spPr>
          <p:txBody>
            <a:bodyPr wrap="square" rtlCol="0">
              <a:spAutoFit/>
            </a:bodyPr>
            <a:lstStyle/>
            <a:p>
              <a:r>
                <a:rPr lang="tr-TR" sz="2000" b="1" dirty="0">
                  <a:solidFill>
                    <a:schemeClr val="bg1"/>
                  </a:solidFill>
                  <a:latin typeface="Arial Black" panose="020B0A04020102020204" pitchFamily="34" charset="0"/>
                </a:rPr>
                <a:t>ÖĞRENCİLER</a:t>
              </a:r>
            </a:p>
          </p:txBody>
        </p:sp>
      </p:grpSp>
      <p:grpSp>
        <p:nvGrpSpPr>
          <p:cNvPr id="7" name="Grup 6"/>
          <p:cNvGrpSpPr/>
          <p:nvPr/>
        </p:nvGrpSpPr>
        <p:grpSpPr>
          <a:xfrm>
            <a:off x="7432433" y="388612"/>
            <a:ext cx="2889737" cy="590551"/>
            <a:chOff x="1696916" y="483099"/>
            <a:chExt cx="2889737" cy="590551"/>
          </a:xfrm>
        </p:grpSpPr>
        <p:pic>
          <p:nvPicPr>
            <p:cNvPr id="8" name="Resim 7"/>
            <p:cNvPicPr>
              <a:picLocks noChangeAspect="1"/>
            </p:cNvPicPr>
            <p:nvPr/>
          </p:nvPicPr>
          <p:blipFill>
            <a:blip r:embed="rId3"/>
            <a:stretch>
              <a:fillRect/>
            </a:stretch>
          </p:blipFill>
          <p:spPr>
            <a:xfrm>
              <a:off x="1696916" y="483099"/>
              <a:ext cx="2889737" cy="590551"/>
            </a:xfrm>
            <a:prstGeom prst="rect">
              <a:avLst/>
            </a:prstGeom>
          </p:spPr>
        </p:pic>
        <p:sp>
          <p:nvSpPr>
            <p:cNvPr id="9" name="Metin kutusu 8"/>
            <p:cNvSpPr txBox="1"/>
            <p:nvPr/>
          </p:nvSpPr>
          <p:spPr>
            <a:xfrm>
              <a:off x="1850105" y="578319"/>
              <a:ext cx="2560702" cy="400110"/>
            </a:xfrm>
            <a:prstGeom prst="rect">
              <a:avLst/>
            </a:prstGeom>
            <a:solidFill>
              <a:schemeClr val="accent2">
                <a:lumMod val="60000"/>
                <a:lumOff val="40000"/>
              </a:schemeClr>
            </a:solidFill>
          </p:spPr>
          <p:txBody>
            <a:bodyPr wrap="square" rtlCol="0">
              <a:spAutoFit/>
            </a:bodyPr>
            <a:lstStyle/>
            <a:p>
              <a:r>
                <a:rPr lang="tr-TR" sz="2000" b="1" dirty="0">
                  <a:solidFill>
                    <a:schemeClr val="bg1"/>
                  </a:solidFill>
                  <a:latin typeface="Arial Black" panose="020B0A04020102020204" pitchFamily="34" charset="0"/>
                </a:rPr>
                <a:t>OKUL YÖNETİMİ</a:t>
              </a:r>
            </a:p>
          </p:txBody>
        </p:sp>
      </p:grpSp>
      <p:cxnSp>
        <p:nvCxnSpPr>
          <p:cNvPr id="11" name="Eğri Bağlayıcı 10"/>
          <p:cNvCxnSpPr/>
          <p:nvPr/>
        </p:nvCxnSpPr>
        <p:spPr>
          <a:xfrm rot="10800000">
            <a:off x="3789486" y="1073651"/>
            <a:ext cx="652999" cy="491381"/>
          </a:xfrm>
          <a:prstGeom prst="curvedConnector3">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Eğri Bağlayıcı 11"/>
          <p:cNvCxnSpPr/>
          <p:nvPr/>
        </p:nvCxnSpPr>
        <p:spPr>
          <a:xfrm rot="10800000" flipV="1">
            <a:off x="7323995" y="1004186"/>
            <a:ext cx="756137" cy="560847"/>
          </a:xfrm>
          <a:prstGeom prst="curvedConnector3">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Akış Çizelgesi: Bağlayıcı 15"/>
          <p:cNvSpPr/>
          <p:nvPr/>
        </p:nvSpPr>
        <p:spPr>
          <a:xfrm>
            <a:off x="4774223" y="2154115"/>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kış Çizelgesi: Bağlayıcı 17"/>
          <p:cNvSpPr/>
          <p:nvPr/>
        </p:nvSpPr>
        <p:spPr>
          <a:xfrm>
            <a:off x="5841023" y="2154115"/>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kış Çizelgesi: Bağlayıcı 18"/>
          <p:cNvSpPr/>
          <p:nvPr/>
        </p:nvSpPr>
        <p:spPr>
          <a:xfrm>
            <a:off x="7236071" y="2154114"/>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kış Çizelgesi: Bağlayıcı 19"/>
          <p:cNvSpPr/>
          <p:nvPr/>
        </p:nvSpPr>
        <p:spPr>
          <a:xfrm>
            <a:off x="4803535" y="3326426"/>
            <a:ext cx="105508" cy="8792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Akış Çizelgesi: Bağlayıcı 20"/>
          <p:cNvSpPr/>
          <p:nvPr/>
        </p:nvSpPr>
        <p:spPr>
          <a:xfrm>
            <a:off x="5870335" y="3326426"/>
            <a:ext cx="105508" cy="8792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Akış Çizelgesi: Bağlayıcı 21"/>
          <p:cNvSpPr/>
          <p:nvPr/>
        </p:nvSpPr>
        <p:spPr>
          <a:xfrm>
            <a:off x="7265383" y="3326425"/>
            <a:ext cx="105508" cy="8792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Akış Çizelgesi: Bağlayıcı 22"/>
          <p:cNvSpPr/>
          <p:nvPr/>
        </p:nvSpPr>
        <p:spPr>
          <a:xfrm>
            <a:off x="4428407" y="4718537"/>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Akış Çizelgesi: Bağlayıcı 23"/>
          <p:cNvSpPr/>
          <p:nvPr/>
        </p:nvSpPr>
        <p:spPr>
          <a:xfrm>
            <a:off x="5846895" y="4709745"/>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Akış Çizelgesi: Bağlayıcı 24"/>
          <p:cNvSpPr/>
          <p:nvPr/>
        </p:nvSpPr>
        <p:spPr>
          <a:xfrm>
            <a:off x="7241943" y="4709744"/>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Akış Çizelgesi: Bağlayıcı 25"/>
          <p:cNvSpPr/>
          <p:nvPr/>
        </p:nvSpPr>
        <p:spPr>
          <a:xfrm>
            <a:off x="2936649" y="4739057"/>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Akış Çizelgesi: Bağlayıcı 26"/>
          <p:cNvSpPr/>
          <p:nvPr/>
        </p:nvSpPr>
        <p:spPr>
          <a:xfrm>
            <a:off x="3739683" y="4739057"/>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Akış Çizelgesi: Bağlayıcı 27"/>
          <p:cNvSpPr/>
          <p:nvPr/>
        </p:nvSpPr>
        <p:spPr>
          <a:xfrm>
            <a:off x="5178690" y="4739056"/>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Akış Çizelgesi: Bağlayıcı 28"/>
          <p:cNvSpPr/>
          <p:nvPr/>
        </p:nvSpPr>
        <p:spPr>
          <a:xfrm>
            <a:off x="6509255" y="4741989"/>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kış Çizelgesi: Bağlayıcı 29"/>
          <p:cNvSpPr/>
          <p:nvPr/>
        </p:nvSpPr>
        <p:spPr>
          <a:xfrm>
            <a:off x="8033256" y="4741989"/>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Akış Çizelgesi: Bağlayıcı 30"/>
          <p:cNvSpPr/>
          <p:nvPr/>
        </p:nvSpPr>
        <p:spPr>
          <a:xfrm>
            <a:off x="8971103" y="4741988"/>
            <a:ext cx="105508" cy="8792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Akış Çizelgesi: Bağlayıcı 31"/>
          <p:cNvSpPr/>
          <p:nvPr/>
        </p:nvSpPr>
        <p:spPr>
          <a:xfrm>
            <a:off x="8042034" y="6016854"/>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Akış Çizelgesi: Bağlayıcı 32"/>
          <p:cNvSpPr/>
          <p:nvPr/>
        </p:nvSpPr>
        <p:spPr>
          <a:xfrm>
            <a:off x="3701568" y="6028582"/>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Akış Çizelgesi: Bağlayıcı 33"/>
          <p:cNvSpPr/>
          <p:nvPr/>
        </p:nvSpPr>
        <p:spPr>
          <a:xfrm>
            <a:off x="8036178" y="6573694"/>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Akış Çizelgesi: Bağlayıcı 34"/>
          <p:cNvSpPr/>
          <p:nvPr/>
        </p:nvSpPr>
        <p:spPr>
          <a:xfrm>
            <a:off x="3704504" y="6594214"/>
            <a:ext cx="105508" cy="8792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8" name="Picture 37">
            <a:extLst>
              <a:ext uri="{FF2B5EF4-FFF2-40B4-BE49-F238E27FC236}">
                <a16:creationId xmlns:a16="http://schemas.microsoft.com/office/drawing/2014/main" id="{78F7869F-ABD7-4754-9F2C-30871245F5CB}"/>
              </a:ext>
            </a:extLst>
          </p:cNvPr>
          <p:cNvPicPr>
            <a:picLocks noChangeAspect="1"/>
          </p:cNvPicPr>
          <p:nvPr/>
        </p:nvPicPr>
        <p:blipFill rotWithShape="1">
          <a:blip r:embed="rId4"/>
          <a:srcRect l="82618"/>
          <a:stretch/>
        </p:blipFill>
        <p:spPr>
          <a:xfrm>
            <a:off x="10682703" y="5024412"/>
            <a:ext cx="1362183" cy="1710327"/>
          </a:xfrm>
          <a:prstGeom prst="rect">
            <a:avLst/>
          </a:prstGeom>
        </p:spPr>
      </p:pic>
    </p:spTree>
    <p:extLst>
      <p:ext uri="{BB962C8B-B14F-4D97-AF65-F5344CB8AC3E}">
        <p14:creationId xmlns:p14="http://schemas.microsoft.com/office/powerpoint/2010/main" val="3259168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500FB3D-2566-4C4A-87F1-6750BD00C46A}"/>
              </a:ext>
            </a:extLst>
          </p:cNvPr>
          <p:cNvGrpSpPr/>
          <p:nvPr/>
        </p:nvGrpSpPr>
        <p:grpSpPr>
          <a:xfrm>
            <a:off x="986537" y="334108"/>
            <a:ext cx="11054120" cy="6523892"/>
            <a:chOff x="1162312" y="334108"/>
            <a:chExt cx="11054120" cy="6523892"/>
          </a:xfrm>
        </p:grpSpPr>
        <p:grpSp>
          <p:nvGrpSpPr>
            <p:cNvPr id="12" name="Group 11">
              <a:extLst>
                <a:ext uri="{FF2B5EF4-FFF2-40B4-BE49-F238E27FC236}">
                  <a16:creationId xmlns:a16="http://schemas.microsoft.com/office/drawing/2014/main" id="{FE8D26EF-E997-43CA-8961-F4247290F881}"/>
                </a:ext>
              </a:extLst>
            </p:cNvPr>
            <p:cNvGrpSpPr/>
            <p:nvPr/>
          </p:nvGrpSpPr>
          <p:grpSpPr>
            <a:xfrm>
              <a:off x="1162312" y="334108"/>
              <a:ext cx="9363338" cy="6523892"/>
              <a:chOff x="1162312" y="334108"/>
              <a:chExt cx="9363338" cy="6523892"/>
            </a:xfrm>
          </p:grpSpPr>
          <p:pic>
            <p:nvPicPr>
              <p:cNvPr id="3" name="Picture 2">
                <a:extLst>
                  <a:ext uri="{FF2B5EF4-FFF2-40B4-BE49-F238E27FC236}">
                    <a16:creationId xmlns:a16="http://schemas.microsoft.com/office/drawing/2014/main" id="{BC091504-589D-4C3F-AAE6-2324799CF3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62312" y="334108"/>
                <a:ext cx="7620001" cy="6523892"/>
              </a:xfrm>
              <a:prstGeom prst="rect">
                <a:avLst/>
              </a:prstGeom>
            </p:spPr>
          </p:pic>
          <p:sp>
            <p:nvSpPr>
              <p:cNvPr id="4" name="TextBox 3">
                <a:extLst>
                  <a:ext uri="{FF2B5EF4-FFF2-40B4-BE49-F238E27FC236}">
                    <a16:creationId xmlns:a16="http://schemas.microsoft.com/office/drawing/2014/main" id="{55F9BD74-D0FF-461B-9A83-5AACBDB0EC5E}"/>
                  </a:ext>
                </a:extLst>
              </p:cNvPr>
              <p:cNvSpPr txBox="1"/>
              <p:nvPr/>
            </p:nvSpPr>
            <p:spPr>
              <a:xfrm>
                <a:off x="5779006" y="545078"/>
                <a:ext cx="2171701" cy="400110"/>
              </a:xfrm>
              <a:prstGeom prst="rect">
                <a:avLst/>
              </a:prstGeom>
              <a:noFill/>
            </p:spPr>
            <p:txBody>
              <a:bodyPr wrap="square" rtlCol="0">
                <a:spAutoFit/>
              </a:bodyPr>
              <a:lstStyle/>
              <a:p>
                <a:r>
                  <a:rPr lang="tr-TR" sz="2000" b="1" dirty="0">
                    <a:solidFill>
                      <a:srgbClr val="002060"/>
                    </a:solidFill>
                  </a:rPr>
                  <a:t>695.007/174.718</a:t>
                </a:r>
                <a:endParaRPr lang="en-GB" sz="2000" b="1" dirty="0">
                  <a:solidFill>
                    <a:srgbClr val="002060"/>
                  </a:solidFill>
                </a:endParaRPr>
              </a:p>
            </p:txBody>
          </p:sp>
          <p:sp>
            <p:nvSpPr>
              <p:cNvPr id="5" name="TextBox 4">
                <a:extLst>
                  <a:ext uri="{FF2B5EF4-FFF2-40B4-BE49-F238E27FC236}">
                    <a16:creationId xmlns:a16="http://schemas.microsoft.com/office/drawing/2014/main" id="{5C44727F-46B7-41DE-80F0-ED99F362EE58}"/>
                  </a:ext>
                </a:extLst>
              </p:cNvPr>
              <p:cNvSpPr txBox="1"/>
              <p:nvPr/>
            </p:nvSpPr>
            <p:spPr>
              <a:xfrm>
                <a:off x="7762405" y="1618502"/>
                <a:ext cx="2039815" cy="400110"/>
              </a:xfrm>
              <a:prstGeom prst="rect">
                <a:avLst/>
              </a:prstGeom>
              <a:noFill/>
            </p:spPr>
            <p:txBody>
              <a:bodyPr wrap="square" rtlCol="0">
                <a:spAutoFit/>
              </a:bodyPr>
              <a:lstStyle/>
              <a:p>
                <a:r>
                  <a:rPr lang="tr-TR" sz="2000" b="1" dirty="0">
                    <a:solidFill>
                      <a:srgbClr val="002060"/>
                    </a:solidFill>
                  </a:rPr>
                  <a:t>191.828/43.561</a:t>
                </a:r>
                <a:endParaRPr lang="en-GB" sz="2000" b="1" dirty="0">
                  <a:solidFill>
                    <a:srgbClr val="002060"/>
                  </a:solidFill>
                </a:endParaRPr>
              </a:p>
            </p:txBody>
          </p:sp>
          <p:sp>
            <p:nvSpPr>
              <p:cNvPr id="6" name="TextBox 5">
                <a:extLst>
                  <a:ext uri="{FF2B5EF4-FFF2-40B4-BE49-F238E27FC236}">
                    <a16:creationId xmlns:a16="http://schemas.microsoft.com/office/drawing/2014/main" id="{D469E6BD-3149-4579-94A8-D8655AFF04BD}"/>
                  </a:ext>
                </a:extLst>
              </p:cNvPr>
              <p:cNvSpPr txBox="1"/>
              <p:nvPr/>
            </p:nvSpPr>
            <p:spPr>
              <a:xfrm>
                <a:off x="8485835" y="3524788"/>
                <a:ext cx="2039815" cy="400110"/>
              </a:xfrm>
              <a:prstGeom prst="rect">
                <a:avLst/>
              </a:prstGeom>
              <a:noFill/>
            </p:spPr>
            <p:txBody>
              <a:bodyPr wrap="square" rtlCol="0">
                <a:spAutoFit/>
              </a:bodyPr>
              <a:lstStyle/>
              <a:p>
                <a:r>
                  <a:rPr lang="tr-TR" sz="2000" b="1" dirty="0">
                    <a:solidFill>
                      <a:srgbClr val="002060"/>
                    </a:solidFill>
                  </a:rPr>
                  <a:t>285.673/31.462</a:t>
                </a:r>
                <a:endParaRPr lang="en-GB" sz="2000" b="1" dirty="0">
                  <a:solidFill>
                    <a:srgbClr val="002060"/>
                  </a:solidFill>
                </a:endParaRPr>
              </a:p>
            </p:txBody>
          </p:sp>
          <p:sp>
            <p:nvSpPr>
              <p:cNvPr id="7" name="TextBox 6">
                <a:extLst>
                  <a:ext uri="{FF2B5EF4-FFF2-40B4-BE49-F238E27FC236}">
                    <a16:creationId xmlns:a16="http://schemas.microsoft.com/office/drawing/2014/main" id="{5E8599B0-9632-4C56-8401-4576B1E3E7FD}"/>
                  </a:ext>
                </a:extLst>
              </p:cNvPr>
              <p:cNvSpPr txBox="1"/>
              <p:nvPr/>
            </p:nvSpPr>
            <p:spPr>
              <a:xfrm>
                <a:off x="7950707" y="5384420"/>
                <a:ext cx="2039815" cy="400110"/>
              </a:xfrm>
              <a:prstGeom prst="rect">
                <a:avLst/>
              </a:prstGeom>
              <a:noFill/>
            </p:spPr>
            <p:txBody>
              <a:bodyPr wrap="square" rtlCol="0">
                <a:spAutoFit/>
              </a:bodyPr>
              <a:lstStyle/>
              <a:p>
                <a:r>
                  <a:rPr lang="tr-TR" sz="2000" b="1" dirty="0">
                    <a:solidFill>
                      <a:srgbClr val="002060"/>
                    </a:solidFill>
                  </a:rPr>
                  <a:t>270.085/77.803</a:t>
                </a:r>
                <a:endParaRPr lang="en-GB" sz="2000" b="1" dirty="0">
                  <a:solidFill>
                    <a:srgbClr val="002060"/>
                  </a:solidFill>
                </a:endParaRPr>
              </a:p>
            </p:txBody>
          </p:sp>
          <p:sp>
            <p:nvSpPr>
              <p:cNvPr id="9" name="TextBox 8">
                <a:extLst>
                  <a:ext uri="{FF2B5EF4-FFF2-40B4-BE49-F238E27FC236}">
                    <a16:creationId xmlns:a16="http://schemas.microsoft.com/office/drawing/2014/main" id="{116F1E5F-03F7-4D03-BA99-1848C6B6912F}"/>
                  </a:ext>
                </a:extLst>
              </p:cNvPr>
              <p:cNvSpPr txBox="1"/>
              <p:nvPr/>
            </p:nvSpPr>
            <p:spPr>
              <a:xfrm>
                <a:off x="6373681" y="6121210"/>
                <a:ext cx="2039815" cy="400110"/>
              </a:xfrm>
              <a:prstGeom prst="rect">
                <a:avLst/>
              </a:prstGeom>
              <a:noFill/>
            </p:spPr>
            <p:txBody>
              <a:bodyPr wrap="square" rtlCol="0">
                <a:spAutoFit/>
              </a:bodyPr>
              <a:lstStyle/>
              <a:p>
                <a:r>
                  <a:rPr lang="tr-TR" sz="2000" b="1" dirty="0">
                    <a:solidFill>
                      <a:srgbClr val="002060"/>
                    </a:solidFill>
                  </a:rPr>
                  <a:t>10 farklı istatistik</a:t>
                </a:r>
                <a:endParaRPr lang="en-GB" sz="2000" b="1" dirty="0">
                  <a:solidFill>
                    <a:srgbClr val="002060"/>
                  </a:solidFill>
                </a:endParaRPr>
              </a:p>
            </p:txBody>
          </p:sp>
          <p:pic>
            <p:nvPicPr>
              <p:cNvPr id="10" name="Picture 4" descr="etwinning logo ile ilgili gÃ¶rsel sonucu">
                <a:extLst>
                  <a:ext uri="{FF2B5EF4-FFF2-40B4-BE49-F238E27FC236}">
                    <a16:creationId xmlns:a16="http://schemas.microsoft.com/office/drawing/2014/main" id="{EFBBB7A4-68E3-4B7D-B7B1-4FA6BB7C81C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97361" y="3055849"/>
                <a:ext cx="1261718" cy="937877"/>
              </a:xfrm>
              <a:prstGeom prst="rect">
                <a:avLst/>
              </a:prstGeom>
              <a:noFill/>
              <a:extLst>
                <a:ext uri="{909E8E84-426E-40DD-AFC4-6F175D3DCCD1}">
                  <a14:hiddenFill xmlns:a14="http://schemas.microsoft.com/office/drawing/2010/main">
                    <a:solidFill>
                      <a:srgbClr val="FFFFFF"/>
                    </a:solidFill>
                  </a14:hiddenFill>
                </a:ext>
              </a:extLst>
            </p:spPr>
          </p:pic>
        </p:grpSp>
        <p:pic>
          <p:nvPicPr>
            <p:cNvPr id="24578" name="Picture 2" descr="Related image">
              <a:extLst>
                <a:ext uri="{FF2B5EF4-FFF2-40B4-BE49-F238E27FC236}">
                  <a16:creationId xmlns:a16="http://schemas.microsoft.com/office/drawing/2014/main" id="{9B97354D-8F23-437F-823F-45121DB8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0449" y="4683728"/>
              <a:ext cx="1845983" cy="183759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meb logo ile ilgili gÃ¶rsel sonucu">
            <a:extLst>
              <a:ext uri="{FF2B5EF4-FFF2-40B4-BE49-F238E27FC236}">
                <a16:creationId xmlns:a16="http://schemas.microsoft.com/office/drawing/2014/main" id="{C430B85A-43F8-4927-A503-C49403F2C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502" y="178445"/>
            <a:ext cx="1047888" cy="1047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BC59776-ECAA-48FE-9602-1E12D043695C}"/>
              </a:ext>
            </a:extLst>
          </p:cNvPr>
          <p:cNvPicPr>
            <a:picLocks noChangeAspect="1"/>
          </p:cNvPicPr>
          <p:nvPr/>
        </p:nvPicPr>
        <p:blipFill>
          <a:blip r:embed="rId7"/>
          <a:stretch>
            <a:fillRect/>
          </a:stretch>
        </p:blipFill>
        <p:spPr>
          <a:xfrm>
            <a:off x="8606538" y="0"/>
            <a:ext cx="3585462" cy="1612948"/>
          </a:xfrm>
          <a:prstGeom prst="rect">
            <a:avLst/>
          </a:prstGeom>
        </p:spPr>
      </p:pic>
    </p:spTree>
    <p:extLst>
      <p:ext uri="{BB962C8B-B14F-4D97-AF65-F5344CB8AC3E}">
        <p14:creationId xmlns:p14="http://schemas.microsoft.com/office/powerpoint/2010/main" val="3821125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1C84E77-555B-4980-AADA-D3D0F9D770B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10"/>
          <a:stretch/>
        </p:blipFill>
        <p:spPr>
          <a:xfrm>
            <a:off x="1313410" y="71871"/>
            <a:ext cx="8194375" cy="6619875"/>
          </a:xfrm>
          <a:prstGeom prst="rect">
            <a:avLst/>
          </a:prstGeom>
        </p:spPr>
      </p:pic>
      <p:sp>
        <p:nvSpPr>
          <p:cNvPr id="11" name="Dikdörtgen 10"/>
          <p:cNvSpPr/>
          <p:nvPr/>
        </p:nvSpPr>
        <p:spPr>
          <a:xfrm>
            <a:off x="922713" y="5469775"/>
            <a:ext cx="1421476" cy="138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Straight Connector 22">
            <a:extLst>
              <a:ext uri="{FF2B5EF4-FFF2-40B4-BE49-F238E27FC236}">
                <a16:creationId xmlns:a16="http://schemas.microsoft.com/office/drawing/2014/main" id="{A55C503D-AB1B-490A-B3EF-8F01F1092B68}"/>
              </a:ext>
            </a:extLst>
          </p:cNvPr>
          <p:cNvCxnSpPr>
            <a:cxnSpLocks/>
          </p:cNvCxnSpPr>
          <p:nvPr/>
        </p:nvCxnSpPr>
        <p:spPr>
          <a:xfrm flipV="1">
            <a:off x="1704538" y="3916621"/>
            <a:ext cx="1284044" cy="1"/>
          </a:xfrm>
          <a:prstGeom prst="line">
            <a:avLst/>
          </a:prstGeom>
          <a:ln>
            <a:solidFill>
              <a:srgbClr val="ED5B2C"/>
            </a:solidFill>
          </a:ln>
        </p:spPr>
        <p:style>
          <a:lnRef idx="1">
            <a:schemeClr val="accent1"/>
          </a:lnRef>
          <a:fillRef idx="0">
            <a:schemeClr val="accent1"/>
          </a:fillRef>
          <a:effectRef idx="0">
            <a:schemeClr val="accent1"/>
          </a:effectRef>
          <a:fontRef idx="minor">
            <a:schemeClr val="tx1"/>
          </a:fontRef>
        </p:style>
      </p:cxnSp>
      <p:cxnSp>
        <p:nvCxnSpPr>
          <p:cNvPr id="13" name="Straight Connector 24">
            <a:extLst>
              <a:ext uri="{FF2B5EF4-FFF2-40B4-BE49-F238E27FC236}">
                <a16:creationId xmlns:a16="http://schemas.microsoft.com/office/drawing/2014/main" id="{F6C7F4EC-78F6-4F6B-AEDF-02781B0AE465}"/>
              </a:ext>
            </a:extLst>
          </p:cNvPr>
          <p:cNvCxnSpPr>
            <a:cxnSpLocks/>
          </p:cNvCxnSpPr>
          <p:nvPr/>
        </p:nvCxnSpPr>
        <p:spPr>
          <a:xfrm flipV="1">
            <a:off x="3553853" y="5273567"/>
            <a:ext cx="1284044" cy="1"/>
          </a:xfrm>
          <a:prstGeom prst="line">
            <a:avLst/>
          </a:prstGeom>
          <a:ln>
            <a:solidFill>
              <a:srgbClr val="4DADAF"/>
            </a:solidFill>
          </a:ln>
        </p:spPr>
        <p:style>
          <a:lnRef idx="1">
            <a:schemeClr val="accent1"/>
          </a:lnRef>
          <a:fillRef idx="0">
            <a:schemeClr val="accent1"/>
          </a:fillRef>
          <a:effectRef idx="0">
            <a:schemeClr val="accent1"/>
          </a:effectRef>
          <a:fontRef idx="minor">
            <a:schemeClr val="tx1"/>
          </a:fontRef>
        </p:style>
      </p:cxnSp>
      <p:cxnSp>
        <p:nvCxnSpPr>
          <p:cNvPr id="14" name="Straight Connector 25">
            <a:extLst>
              <a:ext uri="{FF2B5EF4-FFF2-40B4-BE49-F238E27FC236}">
                <a16:creationId xmlns:a16="http://schemas.microsoft.com/office/drawing/2014/main" id="{5203A418-FA29-4AD6-8D20-9DD49D3BA4F6}"/>
              </a:ext>
            </a:extLst>
          </p:cNvPr>
          <p:cNvCxnSpPr>
            <a:cxnSpLocks/>
          </p:cNvCxnSpPr>
          <p:nvPr/>
        </p:nvCxnSpPr>
        <p:spPr>
          <a:xfrm flipV="1">
            <a:off x="5974669" y="5566644"/>
            <a:ext cx="1284044" cy="1"/>
          </a:xfrm>
          <a:prstGeom prst="line">
            <a:avLst/>
          </a:prstGeom>
          <a:ln>
            <a:solidFill>
              <a:srgbClr val="3C5260"/>
            </a:solidFill>
          </a:ln>
        </p:spPr>
        <p:style>
          <a:lnRef idx="1">
            <a:schemeClr val="accent1"/>
          </a:lnRef>
          <a:fillRef idx="0">
            <a:schemeClr val="accent1"/>
          </a:fillRef>
          <a:effectRef idx="0">
            <a:schemeClr val="accent1"/>
          </a:effectRef>
          <a:fontRef idx="minor">
            <a:schemeClr val="tx1"/>
          </a:fontRef>
        </p:style>
      </p:cxnSp>
      <p:sp>
        <p:nvSpPr>
          <p:cNvPr id="15" name="TextBox 26">
            <a:extLst>
              <a:ext uri="{FF2B5EF4-FFF2-40B4-BE49-F238E27FC236}">
                <a16:creationId xmlns:a16="http://schemas.microsoft.com/office/drawing/2014/main" id="{15EC832D-61C9-4BEA-B6CF-88E8F84A5B39}"/>
              </a:ext>
            </a:extLst>
          </p:cNvPr>
          <p:cNvSpPr txBox="1"/>
          <p:nvPr/>
        </p:nvSpPr>
        <p:spPr>
          <a:xfrm>
            <a:off x="7980567" y="4214523"/>
            <a:ext cx="833808" cy="369332"/>
          </a:xfrm>
          <a:prstGeom prst="rect">
            <a:avLst/>
          </a:prstGeom>
          <a:noFill/>
        </p:spPr>
        <p:txBody>
          <a:bodyPr wrap="square" rtlCol="0">
            <a:spAutoFit/>
          </a:bodyPr>
          <a:lstStyle/>
          <a:p>
            <a:r>
              <a:rPr lang="tr-TR" b="1" dirty="0">
                <a:solidFill>
                  <a:srgbClr val="FFB31A"/>
                </a:solidFill>
              </a:rPr>
              <a:t>Yenilik</a:t>
            </a:r>
            <a:endParaRPr lang="en-GB" b="1" dirty="0">
              <a:solidFill>
                <a:srgbClr val="FFB31A"/>
              </a:solidFill>
            </a:endParaRPr>
          </a:p>
        </p:txBody>
      </p:sp>
      <p:cxnSp>
        <p:nvCxnSpPr>
          <p:cNvPr id="16" name="Straight Connector 27">
            <a:extLst>
              <a:ext uri="{FF2B5EF4-FFF2-40B4-BE49-F238E27FC236}">
                <a16:creationId xmlns:a16="http://schemas.microsoft.com/office/drawing/2014/main" id="{A4B3D90B-3058-4655-99AD-76CE240E7A31}"/>
              </a:ext>
            </a:extLst>
          </p:cNvPr>
          <p:cNvCxnSpPr>
            <a:cxnSpLocks/>
          </p:cNvCxnSpPr>
          <p:nvPr/>
        </p:nvCxnSpPr>
        <p:spPr>
          <a:xfrm flipV="1">
            <a:off x="7859840" y="4243297"/>
            <a:ext cx="1151700" cy="2"/>
          </a:xfrm>
          <a:prstGeom prst="line">
            <a:avLst/>
          </a:prstGeom>
          <a:ln>
            <a:solidFill>
              <a:srgbClr val="FFB4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277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etwinning ayÄ±n projesi">
            <a:extLst>
              <a:ext uri="{FF2B5EF4-FFF2-40B4-BE49-F238E27FC236}">
                <a16:creationId xmlns:a16="http://schemas.microsoft.com/office/drawing/2014/main" id="{1892FA62-33BF-458D-96CE-CED68454EB4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54204" y="1427514"/>
            <a:ext cx="2423746" cy="1168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737AB1-8C6A-42AC-98C0-65D09A4F5C05}"/>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245946" y="405264"/>
            <a:ext cx="8051800" cy="5778989"/>
          </a:xfrm>
          <a:prstGeom prst="rect">
            <a:avLst/>
          </a:prstGeom>
        </p:spPr>
      </p:pic>
      <p:sp>
        <p:nvSpPr>
          <p:cNvPr id="17" name="TextBox 16">
            <a:extLst>
              <a:ext uri="{FF2B5EF4-FFF2-40B4-BE49-F238E27FC236}">
                <a16:creationId xmlns:a16="http://schemas.microsoft.com/office/drawing/2014/main" id="{DABB052D-148F-48D7-9467-EA9A5AB71A60}"/>
              </a:ext>
            </a:extLst>
          </p:cNvPr>
          <p:cNvSpPr txBox="1"/>
          <p:nvPr/>
        </p:nvSpPr>
        <p:spPr>
          <a:xfrm>
            <a:off x="5424855" y="5953999"/>
            <a:ext cx="2136531" cy="923330"/>
          </a:xfrm>
          <a:prstGeom prst="rect">
            <a:avLst/>
          </a:prstGeom>
          <a:noFill/>
        </p:spPr>
        <p:txBody>
          <a:bodyPr wrap="square" rtlCol="0">
            <a:spAutoFit/>
          </a:bodyPr>
          <a:lstStyle/>
          <a:p>
            <a:r>
              <a:rPr lang="tr-TR" b="1" dirty="0"/>
              <a:t>Uluslararası veya Ulusal Konferans-Eğitmen</a:t>
            </a:r>
            <a:endParaRPr lang="en-GB" b="1" dirty="0"/>
          </a:p>
        </p:txBody>
      </p:sp>
      <p:grpSp>
        <p:nvGrpSpPr>
          <p:cNvPr id="15" name="Group 14">
            <a:extLst>
              <a:ext uri="{FF2B5EF4-FFF2-40B4-BE49-F238E27FC236}">
                <a16:creationId xmlns:a16="http://schemas.microsoft.com/office/drawing/2014/main" id="{C0695826-D216-4AD9-9E33-6DDE7EE106C8}"/>
              </a:ext>
            </a:extLst>
          </p:cNvPr>
          <p:cNvGrpSpPr/>
          <p:nvPr/>
        </p:nvGrpSpPr>
        <p:grpSpPr>
          <a:xfrm>
            <a:off x="467784" y="969455"/>
            <a:ext cx="11239500" cy="5446209"/>
            <a:chOff x="476250" y="664918"/>
            <a:chExt cx="11239500" cy="5446209"/>
          </a:xfrm>
        </p:grpSpPr>
        <p:pic>
          <p:nvPicPr>
            <p:cNvPr id="5" name="Picture 4">
              <a:extLst>
                <a:ext uri="{FF2B5EF4-FFF2-40B4-BE49-F238E27FC236}">
                  <a16:creationId xmlns:a16="http://schemas.microsoft.com/office/drawing/2014/main" id="{41517FFC-36FD-4D99-98F6-FBB19998E162}"/>
                </a:ext>
              </a:extLst>
            </p:cNvPr>
            <p:cNvPicPr>
              <a:picLocks noChangeAspect="1"/>
            </p:cNvPicPr>
            <p:nvPr/>
          </p:nvPicPr>
          <p:blipFill rotWithShape="1">
            <a:blip r:embed="rId4"/>
            <a:srcRect l="8834" t="2762" r="11011" b="13016"/>
            <a:stretch/>
          </p:blipFill>
          <p:spPr>
            <a:xfrm>
              <a:off x="3740638" y="3886320"/>
              <a:ext cx="1376485" cy="1249074"/>
            </a:xfrm>
            <a:prstGeom prst="flowChartConnector">
              <a:avLst/>
            </a:prstGeom>
          </p:spPr>
        </p:pic>
        <p:pic>
          <p:nvPicPr>
            <p:cNvPr id="8" name="Picture 7">
              <a:extLst>
                <a:ext uri="{FF2B5EF4-FFF2-40B4-BE49-F238E27FC236}">
                  <a16:creationId xmlns:a16="http://schemas.microsoft.com/office/drawing/2014/main" id="{1F517B14-ECEA-4C6D-9AD9-A2C6AF2A8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664918"/>
              <a:ext cx="11239500" cy="657225"/>
            </a:xfrm>
            <a:prstGeom prst="rect">
              <a:avLst/>
            </a:prstGeom>
          </p:spPr>
        </p:pic>
        <p:sp>
          <p:nvSpPr>
            <p:cNvPr id="10" name="TextBox 9">
              <a:extLst>
                <a:ext uri="{FF2B5EF4-FFF2-40B4-BE49-F238E27FC236}">
                  <a16:creationId xmlns:a16="http://schemas.microsoft.com/office/drawing/2014/main" id="{B2C6790F-4A64-445C-BAF6-D3C40863FA52}"/>
                </a:ext>
              </a:extLst>
            </p:cNvPr>
            <p:cNvSpPr txBox="1"/>
            <p:nvPr/>
          </p:nvSpPr>
          <p:spPr>
            <a:xfrm>
              <a:off x="9470781" y="791309"/>
              <a:ext cx="1418004" cy="369332"/>
            </a:xfrm>
            <a:prstGeom prst="rect">
              <a:avLst/>
            </a:prstGeom>
            <a:noFill/>
          </p:spPr>
          <p:txBody>
            <a:bodyPr wrap="square" rtlCol="0">
              <a:spAutoFit/>
            </a:bodyPr>
            <a:lstStyle/>
            <a:p>
              <a:r>
                <a:rPr lang="tr-TR" b="1" dirty="0">
                  <a:solidFill>
                    <a:srgbClr val="002060"/>
                  </a:solidFill>
                </a:rPr>
                <a:t>Ayın projesi</a:t>
              </a:r>
              <a:endParaRPr lang="en-GB" b="1" dirty="0">
                <a:solidFill>
                  <a:srgbClr val="002060"/>
                </a:solidFill>
              </a:endParaRPr>
            </a:p>
          </p:txBody>
        </p:sp>
        <p:sp>
          <p:nvSpPr>
            <p:cNvPr id="11" name="TextBox 10">
              <a:extLst>
                <a:ext uri="{FF2B5EF4-FFF2-40B4-BE49-F238E27FC236}">
                  <a16:creationId xmlns:a16="http://schemas.microsoft.com/office/drawing/2014/main" id="{C95D3EFE-604B-47A5-A4AF-D7062E2DFE5F}"/>
                </a:ext>
              </a:extLst>
            </p:cNvPr>
            <p:cNvSpPr txBox="1"/>
            <p:nvPr/>
          </p:nvSpPr>
          <p:spPr>
            <a:xfrm>
              <a:off x="6271846" y="808864"/>
              <a:ext cx="1673958" cy="369332"/>
            </a:xfrm>
            <a:prstGeom prst="rect">
              <a:avLst/>
            </a:prstGeom>
            <a:noFill/>
          </p:spPr>
          <p:txBody>
            <a:bodyPr wrap="square" rtlCol="0">
              <a:spAutoFit/>
            </a:bodyPr>
            <a:lstStyle/>
            <a:p>
              <a:r>
                <a:rPr lang="tr-TR" b="1" dirty="0">
                  <a:solidFill>
                    <a:srgbClr val="002060"/>
                  </a:solidFill>
                </a:rPr>
                <a:t>Ulusal ödüller</a:t>
              </a:r>
              <a:endParaRPr lang="en-GB" b="1" dirty="0">
                <a:solidFill>
                  <a:srgbClr val="002060"/>
                </a:solidFill>
              </a:endParaRPr>
            </a:p>
          </p:txBody>
        </p:sp>
        <p:sp>
          <p:nvSpPr>
            <p:cNvPr id="12" name="TextBox 11">
              <a:extLst>
                <a:ext uri="{FF2B5EF4-FFF2-40B4-BE49-F238E27FC236}">
                  <a16:creationId xmlns:a16="http://schemas.microsoft.com/office/drawing/2014/main" id="{B809FF42-6825-4FC7-9671-62217BE77264}"/>
                </a:ext>
              </a:extLst>
            </p:cNvPr>
            <p:cNvSpPr txBox="1"/>
            <p:nvPr/>
          </p:nvSpPr>
          <p:spPr>
            <a:xfrm>
              <a:off x="670412" y="808864"/>
              <a:ext cx="1968989" cy="369332"/>
            </a:xfrm>
            <a:prstGeom prst="rect">
              <a:avLst/>
            </a:prstGeom>
            <a:noFill/>
          </p:spPr>
          <p:txBody>
            <a:bodyPr wrap="square" rtlCol="0">
              <a:spAutoFit/>
            </a:bodyPr>
            <a:lstStyle/>
            <a:p>
              <a:r>
                <a:rPr lang="tr-TR" b="1" dirty="0">
                  <a:solidFill>
                    <a:srgbClr val="FFC000"/>
                  </a:solidFill>
                </a:rPr>
                <a:t>Avrupa ödülleri</a:t>
              </a:r>
              <a:endParaRPr lang="en-GB" b="1" dirty="0">
                <a:solidFill>
                  <a:srgbClr val="FFC000"/>
                </a:solidFill>
              </a:endParaRPr>
            </a:p>
          </p:txBody>
        </p:sp>
        <p:sp>
          <p:nvSpPr>
            <p:cNvPr id="13" name="TextBox 12">
              <a:extLst>
                <a:ext uri="{FF2B5EF4-FFF2-40B4-BE49-F238E27FC236}">
                  <a16:creationId xmlns:a16="http://schemas.microsoft.com/office/drawing/2014/main" id="{549699D1-8D1C-43F1-B5FB-DD615FE1E70D}"/>
                </a:ext>
              </a:extLst>
            </p:cNvPr>
            <p:cNvSpPr txBox="1"/>
            <p:nvPr/>
          </p:nvSpPr>
          <p:spPr>
            <a:xfrm>
              <a:off x="3598376" y="812160"/>
              <a:ext cx="1418004" cy="369332"/>
            </a:xfrm>
            <a:prstGeom prst="rect">
              <a:avLst/>
            </a:prstGeom>
            <a:noFill/>
          </p:spPr>
          <p:txBody>
            <a:bodyPr wrap="square" rtlCol="0">
              <a:spAutoFit/>
            </a:bodyPr>
            <a:lstStyle/>
            <a:p>
              <a:r>
                <a:rPr lang="tr-TR" b="1" dirty="0">
                  <a:solidFill>
                    <a:srgbClr val="002060"/>
                  </a:solidFill>
                </a:rPr>
                <a:t>Özel ödüller</a:t>
              </a:r>
              <a:endParaRPr lang="en-GB" b="1" dirty="0">
                <a:solidFill>
                  <a:srgbClr val="002060"/>
                </a:solidFill>
              </a:endParaRPr>
            </a:p>
          </p:txBody>
        </p:sp>
        <p:pic>
          <p:nvPicPr>
            <p:cNvPr id="20482" name="Picture 2" descr="yeÄitek etwinning dergi ile ilgili gÃ¶rsel sonucu">
              <a:extLst>
                <a:ext uri="{FF2B5EF4-FFF2-40B4-BE49-F238E27FC236}">
                  <a16:creationId xmlns:a16="http://schemas.microsoft.com/office/drawing/2014/main" id="{EEA779A7-0652-4A36-B993-753C570A0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8223" y="2448041"/>
              <a:ext cx="1252415" cy="132124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C142DEE-35B8-4DA1-B9A0-2745E58CEB1C}"/>
                </a:ext>
              </a:extLst>
            </p:cNvPr>
            <p:cNvSpPr txBox="1"/>
            <p:nvPr/>
          </p:nvSpPr>
          <p:spPr>
            <a:xfrm>
              <a:off x="1608992" y="4067638"/>
              <a:ext cx="2136531" cy="369332"/>
            </a:xfrm>
            <a:prstGeom prst="rect">
              <a:avLst/>
            </a:prstGeom>
            <a:noFill/>
          </p:spPr>
          <p:txBody>
            <a:bodyPr wrap="square" rtlCol="0">
              <a:spAutoFit/>
            </a:bodyPr>
            <a:lstStyle/>
            <a:p>
              <a:r>
                <a:rPr lang="tr-TR" b="1" dirty="0" err="1"/>
                <a:t>Webinar</a:t>
              </a:r>
              <a:r>
                <a:rPr lang="tr-TR" b="1" dirty="0"/>
                <a:t>-Eğitmen</a:t>
              </a:r>
              <a:endParaRPr lang="en-GB" b="1" dirty="0"/>
            </a:p>
          </p:txBody>
        </p:sp>
        <p:pic>
          <p:nvPicPr>
            <p:cNvPr id="20484" name="Picture 4" descr="Image result for 9. etwinning konferansÄ±">
              <a:extLst>
                <a:ext uri="{FF2B5EF4-FFF2-40B4-BE49-F238E27FC236}">
                  <a16:creationId xmlns:a16="http://schemas.microsoft.com/office/drawing/2014/main" id="{2B12B0D2-CD3E-47DA-9A43-03BC3387B0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57" t="8560" r="24108" b="22375"/>
            <a:stretch/>
          </p:blipFill>
          <p:spPr bwMode="auto">
            <a:xfrm>
              <a:off x="5610417" y="4391988"/>
              <a:ext cx="1256930" cy="131160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486" name="Picture 6" descr="Image result for Malta etwinning konferansÄ±">
              <a:extLst>
                <a:ext uri="{FF2B5EF4-FFF2-40B4-BE49-F238E27FC236}">
                  <a16:creationId xmlns:a16="http://schemas.microsoft.com/office/drawing/2014/main" id="{CDF1E78E-58C5-4F90-8F29-1A77A944D9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635" t="24461" r="16484"/>
            <a:stretch/>
          </p:blipFill>
          <p:spPr bwMode="auto">
            <a:xfrm>
              <a:off x="8735324" y="2452861"/>
              <a:ext cx="1252415" cy="131160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6BD7008-9FE2-41CB-BB6F-55F818725FA4}"/>
                </a:ext>
              </a:extLst>
            </p:cNvPr>
            <p:cNvSpPr txBox="1"/>
            <p:nvPr/>
          </p:nvSpPr>
          <p:spPr>
            <a:xfrm>
              <a:off x="9111517" y="4061292"/>
              <a:ext cx="1679523" cy="646331"/>
            </a:xfrm>
            <a:prstGeom prst="rect">
              <a:avLst/>
            </a:prstGeom>
            <a:noFill/>
          </p:spPr>
          <p:txBody>
            <a:bodyPr wrap="square" rtlCol="0">
              <a:spAutoFit/>
            </a:bodyPr>
            <a:lstStyle/>
            <a:p>
              <a:r>
                <a:rPr lang="tr-TR" b="1" dirty="0"/>
                <a:t>Uluslararası ve Ulusal ödüller</a:t>
              </a:r>
              <a:endParaRPr lang="en-GB" b="1" dirty="0"/>
            </a:p>
          </p:txBody>
        </p:sp>
        <p:pic>
          <p:nvPicPr>
            <p:cNvPr id="20488" name="Picture 8" descr="Image result for Malta etwinning conference">
              <a:extLst>
                <a:ext uri="{FF2B5EF4-FFF2-40B4-BE49-F238E27FC236}">
                  <a16:creationId xmlns:a16="http://schemas.microsoft.com/office/drawing/2014/main" id="{D909DCBB-952B-4F7F-89E8-90BB2B78F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7017" y="3836442"/>
              <a:ext cx="1276402" cy="137082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7AE5399-417F-4BA5-A971-3F3689BE4061}"/>
                </a:ext>
              </a:extLst>
            </p:cNvPr>
            <p:cNvSpPr txBox="1"/>
            <p:nvPr/>
          </p:nvSpPr>
          <p:spPr>
            <a:xfrm>
              <a:off x="3540577" y="5464796"/>
              <a:ext cx="2781968" cy="646331"/>
            </a:xfrm>
            <a:prstGeom prst="rect">
              <a:avLst/>
            </a:prstGeom>
            <a:noFill/>
          </p:spPr>
          <p:txBody>
            <a:bodyPr wrap="square" rtlCol="0">
              <a:spAutoFit/>
            </a:bodyPr>
            <a:lstStyle/>
            <a:p>
              <a:r>
                <a:rPr lang="tr-TR" b="1" dirty="0"/>
                <a:t>School </a:t>
              </a:r>
              <a:r>
                <a:rPr lang="tr-TR" b="1" dirty="0" err="1"/>
                <a:t>Education</a:t>
              </a:r>
              <a:r>
                <a:rPr lang="tr-TR" b="1" dirty="0"/>
                <a:t> </a:t>
              </a:r>
            </a:p>
            <a:p>
              <a:r>
                <a:rPr lang="tr-TR" b="1" dirty="0"/>
                <a:t>Gateway</a:t>
              </a:r>
              <a:endParaRPr lang="en-GB" b="1" dirty="0"/>
            </a:p>
          </p:txBody>
        </p:sp>
      </p:grpSp>
      <p:pic>
        <p:nvPicPr>
          <p:cNvPr id="24" name="Picture 4" descr="etwinning logo ile ilgili gÃ¶rsel sonucu">
            <a:extLst>
              <a:ext uri="{FF2B5EF4-FFF2-40B4-BE49-F238E27FC236}">
                <a16:creationId xmlns:a16="http://schemas.microsoft.com/office/drawing/2014/main" id="{6F0607F4-109D-4A39-902B-43BBDC989CD5}"/>
              </a:ext>
            </a:extLst>
          </p:cNvPr>
          <p:cNvPicPr>
            <a:picLocks noChangeAspect="1" noChangeArrowheads="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9454" y="1556174"/>
            <a:ext cx="1586290" cy="11791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etwinning okulu">
            <a:extLst>
              <a:ext uri="{FF2B5EF4-FFF2-40B4-BE49-F238E27FC236}">
                <a16:creationId xmlns:a16="http://schemas.microsoft.com/office/drawing/2014/main" id="{BC0813FE-A957-442A-BA15-C76C1ECE1A51}"/>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8186" y="1580955"/>
            <a:ext cx="1104451" cy="1110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A25F32-7AA8-4349-8B4E-C72A0C19B432}"/>
              </a:ext>
            </a:extLst>
          </p:cNvPr>
          <p:cNvSpPr txBox="1"/>
          <p:nvPr/>
        </p:nvSpPr>
        <p:spPr>
          <a:xfrm>
            <a:off x="6557554" y="246647"/>
            <a:ext cx="6860370" cy="400110"/>
          </a:xfrm>
          <a:prstGeom prst="rect">
            <a:avLst/>
          </a:prstGeom>
          <a:noFill/>
        </p:spPr>
        <p:txBody>
          <a:bodyPr wrap="square" rtlCol="0">
            <a:spAutoFit/>
          </a:bodyPr>
          <a:lstStyle/>
          <a:p>
            <a:r>
              <a:rPr lang="tr-TR" sz="2000" b="1" dirty="0">
                <a:solidFill>
                  <a:srgbClr val="FF0000"/>
                </a:solidFill>
              </a:rPr>
              <a:t>Liderlik, Ekip çalışması, İlham vermek, Vizyon</a:t>
            </a:r>
            <a:endParaRPr lang="en-GB" sz="2000" b="1" dirty="0">
              <a:solidFill>
                <a:srgbClr val="FF0000"/>
              </a:solidFill>
            </a:endParaRPr>
          </a:p>
        </p:txBody>
      </p:sp>
      <p:sp>
        <p:nvSpPr>
          <p:cNvPr id="23" name="TextBox 22">
            <a:extLst>
              <a:ext uri="{FF2B5EF4-FFF2-40B4-BE49-F238E27FC236}">
                <a16:creationId xmlns:a16="http://schemas.microsoft.com/office/drawing/2014/main" id="{AD0FEF3B-4639-4155-AC34-D4B936AD37C5}"/>
              </a:ext>
            </a:extLst>
          </p:cNvPr>
          <p:cNvSpPr txBox="1"/>
          <p:nvPr/>
        </p:nvSpPr>
        <p:spPr>
          <a:xfrm>
            <a:off x="7627026" y="5460837"/>
            <a:ext cx="2339678" cy="369332"/>
          </a:xfrm>
          <a:prstGeom prst="rect">
            <a:avLst/>
          </a:prstGeom>
          <a:noFill/>
        </p:spPr>
        <p:txBody>
          <a:bodyPr wrap="square" rtlCol="0">
            <a:spAutoFit/>
          </a:bodyPr>
          <a:lstStyle/>
          <a:p>
            <a:r>
              <a:rPr lang="tr-TR" b="1" dirty="0"/>
              <a:t>Online Kurs-</a:t>
            </a:r>
            <a:r>
              <a:rPr lang="tr-TR" b="1" dirty="0" err="1"/>
              <a:t>Mentör</a:t>
            </a:r>
            <a:endParaRPr lang="en-GB" b="1" dirty="0"/>
          </a:p>
        </p:txBody>
      </p:sp>
    </p:spTree>
    <p:extLst>
      <p:ext uri="{BB962C8B-B14F-4D97-AF65-F5344CB8AC3E}">
        <p14:creationId xmlns:p14="http://schemas.microsoft.com/office/powerpoint/2010/main" val="2520831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B3119-6C8D-4044-9C0A-23C1032D2862}"/>
              </a:ext>
            </a:extLst>
          </p:cNvPr>
          <p:cNvPicPr>
            <a:picLocks noChangeAspect="1"/>
          </p:cNvPicPr>
          <p:nvPr/>
        </p:nvPicPr>
        <p:blipFill rotWithShape="1">
          <a:blip r:embed="rId2">
            <a:extLst>
              <a:ext uri="{28A0092B-C50C-407E-A947-70E740481C1C}">
                <a14:useLocalDpi xmlns:a14="http://schemas.microsoft.com/office/drawing/2010/main" val="0"/>
              </a:ext>
            </a:extLst>
          </a:blip>
          <a:srcRect r="43812"/>
          <a:stretch/>
        </p:blipFill>
        <p:spPr>
          <a:xfrm>
            <a:off x="0" y="0"/>
            <a:ext cx="5530788" cy="6849276"/>
          </a:xfrm>
          <a:prstGeom prst="rect">
            <a:avLst/>
          </a:prstGeom>
        </p:spPr>
      </p:pic>
      <p:grpSp>
        <p:nvGrpSpPr>
          <p:cNvPr id="10" name="Grup 9"/>
          <p:cNvGrpSpPr/>
          <p:nvPr/>
        </p:nvGrpSpPr>
        <p:grpSpPr>
          <a:xfrm>
            <a:off x="5530788" y="27745"/>
            <a:ext cx="7122854" cy="6830255"/>
            <a:chOff x="5530788" y="27745"/>
            <a:chExt cx="7122854" cy="6830255"/>
          </a:xfrm>
        </p:grpSpPr>
        <p:pic>
          <p:nvPicPr>
            <p:cNvPr id="3" name="Picture 2" descr="Related image">
              <a:extLst>
                <a:ext uri="{FF2B5EF4-FFF2-40B4-BE49-F238E27FC236}">
                  <a16:creationId xmlns:a16="http://schemas.microsoft.com/office/drawing/2014/main" id="{8F2850BF-8876-4E35-892A-5EBC0C3EC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788" y="27745"/>
              <a:ext cx="6684885" cy="68302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1F0EB1E-EBFB-412F-A3D8-70EF6166374A}"/>
                </a:ext>
              </a:extLst>
            </p:cNvPr>
            <p:cNvSpPr/>
            <p:nvPr/>
          </p:nvSpPr>
          <p:spPr>
            <a:xfrm>
              <a:off x="5530788" y="348768"/>
              <a:ext cx="3918252" cy="369332"/>
            </a:xfrm>
            <a:prstGeom prst="rect">
              <a:avLst/>
            </a:prstGeom>
          </p:spPr>
          <p:txBody>
            <a:bodyPr wrap="none">
              <a:spAutoFit/>
            </a:bodyPr>
            <a:lstStyle/>
            <a:p>
              <a:r>
                <a:rPr lang="tr-TR" b="1" dirty="0">
                  <a:solidFill>
                    <a:srgbClr val="C00000"/>
                  </a:solidFill>
                </a:rPr>
                <a:t>Sosyal ağ çevresi oluşması sağlanmıştır.</a:t>
              </a:r>
              <a:endParaRPr lang="en-GB" b="1" dirty="0">
                <a:solidFill>
                  <a:srgbClr val="C00000"/>
                </a:solidFill>
              </a:endParaRPr>
            </a:p>
          </p:txBody>
        </p:sp>
        <p:sp>
          <p:nvSpPr>
            <p:cNvPr id="5" name="TextBox 4">
              <a:extLst>
                <a:ext uri="{FF2B5EF4-FFF2-40B4-BE49-F238E27FC236}">
                  <a16:creationId xmlns:a16="http://schemas.microsoft.com/office/drawing/2014/main" id="{4B0047A2-CD5E-4E80-A1D0-A72F18EA0885}"/>
                </a:ext>
              </a:extLst>
            </p:cNvPr>
            <p:cNvSpPr txBox="1"/>
            <p:nvPr/>
          </p:nvSpPr>
          <p:spPr>
            <a:xfrm>
              <a:off x="5530788" y="1812525"/>
              <a:ext cx="2148396" cy="369332"/>
            </a:xfrm>
            <a:prstGeom prst="rect">
              <a:avLst/>
            </a:prstGeom>
            <a:noFill/>
          </p:spPr>
          <p:txBody>
            <a:bodyPr wrap="square" rtlCol="0">
              <a:spAutoFit/>
            </a:bodyPr>
            <a:lstStyle/>
            <a:p>
              <a:r>
                <a:rPr lang="tr-TR" b="1" dirty="0">
                  <a:solidFill>
                    <a:srgbClr val="C00000"/>
                  </a:solidFill>
                </a:rPr>
                <a:t>Zümre arkadaşlar</a:t>
              </a:r>
              <a:endParaRPr lang="en-GB" b="1" dirty="0">
                <a:solidFill>
                  <a:srgbClr val="C00000"/>
                </a:solidFill>
              </a:endParaRPr>
            </a:p>
          </p:txBody>
        </p:sp>
        <p:sp>
          <p:nvSpPr>
            <p:cNvPr id="6" name="TextBox 5">
              <a:extLst>
                <a:ext uri="{FF2B5EF4-FFF2-40B4-BE49-F238E27FC236}">
                  <a16:creationId xmlns:a16="http://schemas.microsoft.com/office/drawing/2014/main" id="{D5E0DDB7-F3C1-4E02-800D-DD43D41480AB}"/>
                </a:ext>
              </a:extLst>
            </p:cNvPr>
            <p:cNvSpPr txBox="1"/>
            <p:nvPr/>
          </p:nvSpPr>
          <p:spPr>
            <a:xfrm>
              <a:off x="10505246" y="5558901"/>
              <a:ext cx="2148396" cy="369332"/>
            </a:xfrm>
            <a:prstGeom prst="rect">
              <a:avLst/>
            </a:prstGeom>
            <a:noFill/>
          </p:spPr>
          <p:txBody>
            <a:bodyPr wrap="square" rtlCol="0">
              <a:spAutoFit/>
            </a:bodyPr>
            <a:lstStyle/>
            <a:p>
              <a:r>
                <a:rPr lang="tr-TR" b="1" dirty="0">
                  <a:solidFill>
                    <a:srgbClr val="C00000"/>
                  </a:solidFill>
                </a:rPr>
                <a:t>Diğer branşlar</a:t>
              </a:r>
              <a:endParaRPr lang="en-GB" b="1" dirty="0">
                <a:solidFill>
                  <a:srgbClr val="C00000"/>
                </a:solidFill>
              </a:endParaRPr>
            </a:p>
          </p:txBody>
        </p:sp>
        <p:sp>
          <p:nvSpPr>
            <p:cNvPr id="7" name="TextBox 6">
              <a:extLst>
                <a:ext uri="{FF2B5EF4-FFF2-40B4-BE49-F238E27FC236}">
                  <a16:creationId xmlns:a16="http://schemas.microsoft.com/office/drawing/2014/main" id="{244D70C4-8387-49B9-87FE-0826F8045DDA}"/>
                </a:ext>
              </a:extLst>
            </p:cNvPr>
            <p:cNvSpPr txBox="1"/>
            <p:nvPr/>
          </p:nvSpPr>
          <p:spPr>
            <a:xfrm>
              <a:off x="10099833" y="3781971"/>
              <a:ext cx="2148396" cy="369332"/>
            </a:xfrm>
            <a:prstGeom prst="rect">
              <a:avLst/>
            </a:prstGeom>
            <a:noFill/>
          </p:spPr>
          <p:txBody>
            <a:bodyPr wrap="square" rtlCol="0">
              <a:spAutoFit/>
            </a:bodyPr>
            <a:lstStyle/>
            <a:p>
              <a:r>
                <a:rPr lang="tr-TR" b="1" dirty="0">
                  <a:solidFill>
                    <a:srgbClr val="C00000"/>
                  </a:solidFill>
                </a:rPr>
                <a:t>Meslektaşlar</a:t>
              </a:r>
              <a:endParaRPr lang="en-GB" b="1" dirty="0">
                <a:solidFill>
                  <a:srgbClr val="C00000"/>
                </a:solidFill>
              </a:endParaRPr>
            </a:p>
          </p:txBody>
        </p:sp>
        <p:sp>
          <p:nvSpPr>
            <p:cNvPr id="8" name="TextBox 7">
              <a:extLst>
                <a:ext uri="{FF2B5EF4-FFF2-40B4-BE49-F238E27FC236}">
                  <a16:creationId xmlns:a16="http://schemas.microsoft.com/office/drawing/2014/main" id="{B48DCA32-8A98-4170-9C38-C3EFF419A324}"/>
                </a:ext>
              </a:extLst>
            </p:cNvPr>
            <p:cNvSpPr txBox="1"/>
            <p:nvPr/>
          </p:nvSpPr>
          <p:spPr>
            <a:xfrm>
              <a:off x="6807076" y="3607629"/>
              <a:ext cx="2148396" cy="369332"/>
            </a:xfrm>
            <a:prstGeom prst="rect">
              <a:avLst/>
            </a:prstGeom>
            <a:noFill/>
          </p:spPr>
          <p:txBody>
            <a:bodyPr wrap="square" rtlCol="0">
              <a:spAutoFit/>
            </a:bodyPr>
            <a:lstStyle/>
            <a:p>
              <a:r>
                <a:rPr lang="tr-TR" b="1" dirty="0">
                  <a:solidFill>
                    <a:srgbClr val="C00000"/>
                  </a:solidFill>
                </a:rPr>
                <a:t>Akran öğrenme</a:t>
              </a:r>
              <a:endParaRPr lang="en-GB" b="1" dirty="0">
                <a:solidFill>
                  <a:srgbClr val="C00000"/>
                </a:solidFill>
              </a:endParaRPr>
            </a:p>
          </p:txBody>
        </p:sp>
        <p:sp>
          <p:nvSpPr>
            <p:cNvPr id="9" name="TextBox 8">
              <a:extLst>
                <a:ext uri="{FF2B5EF4-FFF2-40B4-BE49-F238E27FC236}">
                  <a16:creationId xmlns:a16="http://schemas.microsoft.com/office/drawing/2014/main" id="{60AF27F6-37B4-4C38-B03F-980AF2881465}"/>
                </a:ext>
              </a:extLst>
            </p:cNvPr>
            <p:cNvSpPr txBox="1"/>
            <p:nvPr/>
          </p:nvSpPr>
          <p:spPr>
            <a:xfrm>
              <a:off x="8356850" y="1812525"/>
              <a:ext cx="2148396" cy="369332"/>
            </a:xfrm>
            <a:prstGeom prst="rect">
              <a:avLst/>
            </a:prstGeom>
            <a:noFill/>
          </p:spPr>
          <p:txBody>
            <a:bodyPr wrap="square" rtlCol="0">
              <a:spAutoFit/>
            </a:bodyPr>
            <a:lstStyle/>
            <a:p>
              <a:r>
                <a:rPr lang="tr-TR" b="1" dirty="0">
                  <a:solidFill>
                    <a:srgbClr val="C00000"/>
                  </a:solidFill>
                </a:rPr>
                <a:t>Materyal paylaşımı</a:t>
              </a:r>
              <a:endParaRPr lang="en-GB" b="1" dirty="0">
                <a:solidFill>
                  <a:srgbClr val="C00000"/>
                </a:solidFill>
              </a:endParaRPr>
            </a:p>
          </p:txBody>
        </p:sp>
      </p:grpSp>
    </p:spTree>
    <p:extLst>
      <p:ext uri="{BB962C8B-B14F-4D97-AF65-F5344CB8AC3E}">
        <p14:creationId xmlns:p14="http://schemas.microsoft.com/office/powerpoint/2010/main" val="2433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etin kutusu 12"/>
          <p:cNvSpPr txBox="1"/>
          <p:nvPr/>
        </p:nvSpPr>
        <p:spPr>
          <a:xfrm>
            <a:off x="1095479" y="2374606"/>
            <a:ext cx="10067544" cy="1569660"/>
          </a:xfrm>
          <a:prstGeom prst="rect">
            <a:avLst/>
          </a:prstGeom>
          <a:noFill/>
        </p:spPr>
        <p:txBody>
          <a:bodyPr wrap="square" rtlCol="0">
            <a:spAutoFit/>
          </a:bodyPr>
          <a:lstStyle/>
          <a:p>
            <a:pPr algn="ctr"/>
            <a:r>
              <a:rPr lang="tr-TR" sz="3200" dirty="0" smtClean="0">
                <a:solidFill>
                  <a:schemeClr val="accent1">
                    <a:lumMod val="50000"/>
                  </a:schemeClr>
                </a:solidFill>
              </a:rPr>
              <a:t> </a:t>
            </a:r>
          </a:p>
          <a:p>
            <a:pPr algn="ctr"/>
            <a:r>
              <a:rPr lang="tr-TR" sz="3200" dirty="0" smtClean="0">
                <a:solidFill>
                  <a:schemeClr val="accent1">
                    <a:lumMod val="50000"/>
                  </a:schemeClr>
                </a:solidFill>
              </a:rPr>
              <a:t>Yenilik ve Eğitim Teknolojileri Genel Müdürlüğü</a:t>
            </a:r>
          </a:p>
          <a:p>
            <a:pPr algn="ctr"/>
            <a:r>
              <a:rPr lang="tr-TR" sz="3200" dirty="0" smtClean="0">
                <a:solidFill>
                  <a:schemeClr val="accent1">
                    <a:lumMod val="50000"/>
                  </a:schemeClr>
                </a:solidFill>
              </a:rPr>
              <a:t>Yürütülen Çalışmalarımız</a:t>
            </a:r>
          </a:p>
        </p:txBody>
      </p:sp>
    </p:spTree>
    <p:extLst>
      <p:ext uri="{BB962C8B-B14F-4D97-AF65-F5344CB8AC3E}">
        <p14:creationId xmlns:p14="http://schemas.microsoft.com/office/powerpoint/2010/main" val="692652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1.bp.blogspot.com/-1TXS-A0NTiI/Ull5bqXRGkI/AAAAAAAABlA/mNvc5FOCnho/s1600/futureclass.png">
            <a:extLst>
              <a:ext uri="{FF2B5EF4-FFF2-40B4-BE49-F238E27FC236}">
                <a16:creationId xmlns:a16="http://schemas.microsoft.com/office/drawing/2014/main" id="{3DB015C0-27A2-48AF-8EF8-E64989E5CBFB}"/>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624326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BE32B54-4B1F-4028-9C75-CEACA1F97865}"/>
              </a:ext>
            </a:extLst>
          </p:cNvPr>
          <p:cNvPicPr>
            <a:picLocks noChangeAspect="1"/>
          </p:cNvPicPr>
          <p:nvPr/>
        </p:nvPicPr>
        <p:blipFill>
          <a:blip r:embed="rId2"/>
          <a:stretch>
            <a:fillRect/>
          </a:stretch>
        </p:blipFill>
        <p:spPr>
          <a:xfrm>
            <a:off x="5744600" y="5968858"/>
            <a:ext cx="1527555" cy="651089"/>
          </a:xfrm>
          <a:prstGeom prst="rect">
            <a:avLst/>
          </a:prstGeom>
        </p:spPr>
      </p:pic>
      <p:pic>
        <p:nvPicPr>
          <p:cNvPr id="3" name="Picture 5">
            <a:extLst>
              <a:ext uri="{FF2B5EF4-FFF2-40B4-BE49-F238E27FC236}">
                <a16:creationId xmlns:a16="http://schemas.microsoft.com/office/drawing/2014/main" id="{12177AF8-CD18-413E-ABE3-E43072E75F6B}"/>
              </a:ext>
            </a:extLst>
          </p:cNvPr>
          <p:cNvPicPr>
            <a:picLocks noChangeAspect="1"/>
          </p:cNvPicPr>
          <p:nvPr/>
        </p:nvPicPr>
        <p:blipFill>
          <a:blip r:embed="rId3"/>
          <a:stretch>
            <a:fillRect/>
          </a:stretch>
        </p:blipFill>
        <p:spPr>
          <a:xfrm>
            <a:off x="6672752" y="4489255"/>
            <a:ext cx="1704762" cy="1590476"/>
          </a:xfrm>
          <a:prstGeom prst="rect">
            <a:avLst/>
          </a:prstGeom>
        </p:spPr>
      </p:pic>
      <p:pic>
        <p:nvPicPr>
          <p:cNvPr id="4" name="Picture 3">
            <a:extLst>
              <a:ext uri="{FF2B5EF4-FFF2-40B4-BE49-F238E27FC236}">
                <a16:creationId xmlns:a16="http://schemas.microsoft.com/office/drawing/2014/main" id="{90355C4E-10E3-4E64-8D85-AE821A1855D8}"/>
              </a:ext>
            </a:extLst>
          </p:cNvPr>
          <p:cNvPicPr>
            <a:picLocks noChangeAspect="1"/>
          </p:cNvPicPr>
          <p:nvPr/>
        </p:nvPicPr>
        <p:blipFill>
          <a:blip r:embed="rId4"/>
          <a:stretch>
            <a:fillRect/>
          </a:stretch>
        </p:blipFill>
        <p:spPr>
          <a:xfrm>
            <a:off x="6896941" y="2091488"/>
            <a:ext cx="1239516" cy="1096494"/>
          </a:xfrm>
          <a:prstGeom prst="rect">
            <a:avLst/>
          </a:prstGeom>
        </p:spPr>
      </p:pic>
      <p:pic>
        <p:nvPicPr>
          <p:cNvPr id="5" name="Picture 2">
            <a:extLst>
              <a:ext uri="{FF2B5EF4-FFF2-40B4-BE49-F238E27FC236}">
                <a16:creationId xmlns:a16="http://schemas.microsoft.com/office/drawing/2014/main" id="{BD7E0B4F-9FA7-47E4-9D3D-92D0D68D622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22586" y="410029"/>
            <a:ext cx="2075835" cy="1483895"/>
          </a:xfrm>
          <a:prstGeom prst="rect">
            <a:avLst/>
          </a:prstGeom>
        </p:spPr>
      </p:pic>
      <p:grpSp>
        <p:nvGrpSpPr>
          <p:cNvPr id="6" name="Group 1">
            <a:extLst>
              <a:ext uri="{FF2B5EF4-FFF2-40B4-BE49-F238E27FC236}">
                <a16:creationId xmlns:a16="http://schemas.microsoft.com/office/drawing/2014/main" id="{87D629D1-CDB4-4342-9AF9-A657162F6EFE}"/>
              </a:ext>
            </a:extLst>
          </p:cNvPr>
          <p:cNvGrpSpPr/>
          <p:nvPr/>
        </p:nvGrpSpPr>
        <p:grpSpPr>
          <a:xfrm>
            <a:off x="457200" y="1006231"/>
            <a:ext cx="6556460" cy="5409508"/>
            <a:chOff x="2910611" y="196646"/>
            <a:chExt cx="6835505" cy="5409508"/>
          </a:xfrm>
        </p:grpSpPr>
        <p:pic>
          <p:nvPicPr>
            <p:cNvPr id="7" name="Picture 2" descr="Related image"/>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20396937">
              <a:off x="5260039" y="904159"/>
              <a:ext cx="1741289" cy="9441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3">
              <a:extLst>
                <a:ext uri="{FF2B5EF4-FFF2-40B4-BE49-F238E27FC236}">
                  <a16:creationId xmlns:a16="http://schemas.microsoft.com/office/drawing/2014/main" id="{2201BCB2-C329-4892-BD93-AF23D655A5CD}"/>
                </a:ext>
              </a:extLst>
            </p:cNvPr>
            <p:cNvGraphicFramePr>
              <a:graphicFrameLocks/>
            </p:cNvGraphicFramePr>
            <p:nvPr>
              <p:extLst>
                <p:ext uri="{D42A27DB-BD31-4B8C-83A1-F6EECF244321}">
                  <p14:modId xmlns:p14="http://schemas.microsoft.com/office/powerpoint/2010/main" val="3040890490"/>
                </p:ext>
              </p:extLst>
            </p:nvPr>
          </p:nvGraphicFramePr>
          <p:xfrm>
            <a:off x="2910611" y="1846776"/>
            <a:ext cx="5175538" cy="31361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Donut 6">
              <a:extLst>
                <a:ext uri="{FF2B5EF4-FFF2-40B4-BE49-F238E27FC236}">
                  <a16:creationId xmlns:a16="http://schemas.microsoft.com/office/drawing/2014/main" id="{95AD0C77-4434-45BD-AC8B-165A60EF4BE7}"/>
                </a:ext>
              </a:extLst>
            </p:cNvPr>
            <p:cNvSpPr/>
            <p:nvPr/>
          </p:nvSpPr>
          <p:spPr bwMode="auto">
            <a:xfrm>
              <a:off x="3422084" y="196646"/>
              <a:ext cx="6324032" cy="5409508"/>
            </a:xfrm>
            <a:prstGeom prst="donut">
              <a:avLst>
                <a:gd name="adj" fmla="val 5004"/>
              </a:avLst>
            </a:prstGeom>
            <a:solidFill>
              <a:srgbClr val="FECD04">
                <a:alpha val="50000"/>
              </a:srgbClr>
            </a:solidFill>
            <a:ln w="9525" cap="flat" cmpd="sng" algn="ctr">
              <a:solidFill>
                <a:schemeClr val="tx1"/>
              </a:solidFill>
              <a:prstDash val="solid"/>
              <a:round/>
              <a:headEnd type="none" w="med" len="med"/>
              <a:tailEnd type="none" w="med" len="med"/>
            </a:ln>
            <a:effectLst/>
          </p:spPr>
          <p:txBody>
            <a:bodyPr/>
            <a:lstStyle/>
            <a:p>
              <a:pPr>
                <a:defRPr/>
              </a:pPr>
              <a:endParaRPr lang="en-US" sz="1266" dirty="0">
                <a:solidFill>
                  <a:schemeClr val="tx1">
                    <a:alpha val="0"/>
                  </a:schemeClr>
                </a:solidFill>
                <a:ea typeface="ＭＳ Ｐゴシック" pitchFamily="1" charset="-128"/>
              </a:endParaRPr>
            </a:p>
          </p:txBody>
        </p:sp>
        <p:grpSp>
          <p:nvGrpSpPr>
            <p:cNvPr id="10" name="Grup 9"/>
            <p:cNvGrpSpPr/>
            <p:nvPr/>
          </p:nvGrpSpPr>
          <p:grpSpPr>
            <a:xfrm>
              <a:off x="6341628" y="845507"/>
              <a:ext cx="2429678" cy="2088214"/>
              <a:chOff x="7854073" y="663092"/>
              <a:chExt cx="2282482" cy="2077058"/>
            </a:xfrm>
          </p:grpSpPr>
          <p:pic>
            <p:nvPicPr>
              <p:cNvPr id="12" name="Resim 11"/>
              <p:cNvPicPr>
                <a:picLocks noChangeAspect="1"/>
              </p:cNvPicPr>
              <p:nvPr/>
            </p:nvPicPr>
            <p:blipFill>
              <a:blip r:embed="rId12">
                <a:clrChange>
                  <a:clrFrom>
                    <a:srgbClr val="FFFFFF"/>
                  </a:clrFrom>
                  <a:clrTo>
                    <a:srgbClr val="FFFFFF">
                      <a:alpha val="0"/>
                    </a:srgbClr>
                  </a:clrTo>
                </a:clrChange>
              </a:blip>
              <a:stretch>
                <a:fillRect/>
              </a:stretch>
            </p:blipFill>
            <p:spPr>
              <a:xfrm>
                <a:off x="7854073" y="663092"/>
                <a:ext cx="2282482" cy="2077058"/>
              </a:xfrm>
              <a:prstGeom prst="rect">
                <a:avLst/>
              </a:prstGeom>
            </p:spPr>
          </p:pic>
          <p:sp>
            <p:nvSpPr>
              <p:cNvPr id="13" name="Metin kutusu 12"/>
              <p:cNvSpPr txBox="1"/>
              <p:nvPr/>
            </p:nvSpPr>
            <p:spPr>
              <a:xfrm>
                <a:off x="8435575" y="1471033"/>
                <a:ext cx="1515208" cy="350076"/>
              </a:xfrm>
              <a:prstGeom prst="rect">
                <a:avLst/>
              </a:prstGeom>
              <a:noFill/>
            </p:spPr>
            <p:txBody>
              <a:bodyPr wrap="square" rtlCol="0">
                <a:spAutoFit/>
              </a:bodyPr>
              <a:lstStyle/>
              <a:p>
                <a:r>
                  <a:rPr lang="tr-TR" sz="1687" dirty="0">
                    <a:solidFill>
                      <a:srgbClr val="002060"/>
                    </a:solidFill>
                  </a:rPr>
                  <a:t>Üniversiteler</a:t>
                </a:r>
              </a:p>
            </p:txBody>
          </p:sp>
        </p:grpSp>
        <p:pic>
          <p:nvPicPr>
            <p:cNvPr id="11" name="Picture 2" descr="Related image"/>
            <p:cNvPicPr>
              <a:picLocks noChangeAspect="1" noChangeArrowheads="1" noCrop="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483475">
              <a:off x="6933079" y="2807249"/>
              <a:ext cx="1741289" cy="94410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a:extLst>
              <a:ext uri="{FF2B5EF4-FFF2-40B4-BE49-F238E27FC236}">
                <a16:creationId xmlns:a16="http://schemas.microsoft.com/office/drawing/2014/main" id="{71F7A3F5-F338-4906-B760-7EC360F9FE0F}"/>
              </a:ext>
            </a:extLst>
          </p:cNvPr>
          <p:cNvPicPr>
            <a:picLocks noChangeAspect="1"/>
          </p:cNvPicPr>
          <p:nvPr/>
        </p:nvPicPr>
        <p:blipFill>
          <a:blip r:embed="rId13"/>
          <a:stretch>
            <a:fillRect/>
          </a:stretch>
        </p:blipFill>
        <p:spPr>
          <a:xfrm>
            <a:off x="7272155" y="3331345"/>
            <a:ext cx="1701873" cy="1084258"/>
          </a:xfrm>
          <a:prstGeom prst="rect">
            <a:avLst/>
          </a:prstGeom>
        </p:spPr>
      </p:pic>
      <p:sp>
        <p:nvSpPr>
          <p:cNvPr id="16" name="TextBox 21">
            <a:extLst>
              <a:ext uri="{FF2B5EF4-FFF2-40B4-BE49-F238E27FC236}">
                <a16:creationId xmlns:a16="http://schemas.microsoft.com/office/drawing/2014/main" id="{8E369CD4-83B4-40CD-9B95-88E1F4A79BBC}"/>
              </a:ext>
            </a:extLst>
          </p:cNvPr>
          <p:cNvSpPr txBox="1"/>
          <p:nvPr/>
        </p:nvSpPr>
        <p:spPr>
          <a:xfrm>
            <a:off x="1787377" y="346065"/>
            <a:ext cx="2554509" cy="6563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tr-TR" sz="2531" b="1" dirty="0">
                <a:solidFill>
                  <a:srgbClr val="002060"/>
                </a:solidFill>
                <a:sym typeface="Helvetica Neue Light"/>
              </a:rPr>
              <a:t>Teacher trainer</a:t>
            </a:r>
          </a:p>
          <a:p>
            <a:pPr algn="ctr" defTabSz="410751" hangingPunct="0"/>
            <a:r>
              <a:rPr lang="tr-TR" sz="1266" b="1" dirty="0" err="1">
                <a:solidFill>
                  <a:srgbClr val="002060"/>
                </a:solidFill>
              </a:rPr>
              <a:t>Sdutent</a:t>
            </a:r>
            <a:r>
              <a:rPr lang="tr-TR" sz="1266" b="1" dirty="0">
                <a:solidFill>
                  <a:srgbClr val="002060"/>
                </a:solidFill>
              </a:rPr>
              <a:t> </a:t>
            </a:r>
            <a:r>
              <a:rPr lang="tr-TR" sz="1266" b="1" dirty="0" err="1">
                <a:solidFill>
                  <a:srgbClr val="002060"/>
                </a:solidFill>
              </a:rPr>
              <a:t>teacher</a:t>
            </a:r>
            <a:endParaRPr lang="en-GB" sz="2531" b="1" dirty="0">
              <a:solidFill>
                <a:srgbClr val="002060"/>
              </a:solidFill>
              <a:sym typeface="Helvetica Neue Light"/>
            </a:endParaRPr>
          </a:p>
        </p:txBody>
      </p:sp>
    </p:spTree>
    <p:extLst>
      <p:ext uri="{BB962C8B-B14F-4D97-AF65-F5344CB8AC3E}">
        <p14:creationId xmlns:p14="http://schemas.microsoft.com/office/powerpoint/2010/main" val="200191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235192" y="994055"/>
            <a:ext cx="9785837" cy="4647426"/>
          </a:xfrm>
          <a:prstGeom prst="rect">
            <a:avLst/>
          </a:prstGeom>
          <a:noFill/>
        </p:spPr>
        <p:txBody>
          <a:bodyPr wrap="square" rtlCol="0">
            <a:spAutoFit/>
          </a:bodyPr>
          <a:lstStyle/>
          <a:p>
            <a:r>
              <a:rPr lang="tr-TR" sz="2800" b="1" dirty="0"/>
              <a:t>Öğretmen Eğitimi (TTI) Girişimi</a:t>
            </a:r>
          </a:p>
          <a:p>
            <a:endParaRPr lang="tr-TR" sz="2800" dirty="0"/>
          </a:p>
          <a:p>
            <a:pPr algn="just"/>
            <a:r>
              <a:rPr lang="tr-TR" sz="2400" dirty="0"/>
              <a:t>1-Üniversitelerin eğitim fakültelerinde çalışan ve TTI sürecinde yer alan öğretim üyeleri (Teacher trainer) Öğretmen Eğitimi Girişimi (TTI) </a:t>
            </a:r>
            <a:r>
              <a:rPr lang="tr-TR" sz="2400" b="1" dirty="0"/>
              <a:t>protokol</a:t>
            </a:r>
            <a:r>
              <a:rPr lang="tr-TR" sz="2400" dirty="0"/>
              <a:t>ünü imzalar ve Ulusal Destek Servisine gönderir. </a:t>
            </a:r>
          </a:p>
          <a:p>
            <a:pPr algn="just"/>
            <a:endParaRPr lang="tr-TR" sz="2400" dirty="0"/>
          </a:p>
          <a:p>
            <a:pPr algn="just"/>
            <a:r>
              <a:rPr lang="tr-TR" sz="2400" dirty="0"/>
              <a:t>2-Öğretim üyeleri öğretmenlik adayı öğrencilerinden eTwinning Öğretmen Eğitimi Girişimi (TTI)  için seçilenlerden katılımcı listesini (</a:t>
            </a:r>
            <a:r>
              <a:rPr lang="tr-TR" sz="2400" dirty="0" err="1"/>
              <a:t>Student</a:t>
            </a:r>
            <a:r>
              <a:rPr lang="tr-TR" sz="2400" dirty="0"/>
              <a:t> </a:t>
            </a:r>
            <a:r>
              <a:rPr lang="tr-TR" sz="2400" dirty="0" err="1"/>
              <a:t>teacher</a:t>
            </a:r>
            <a:r>
              <a:rPr lang="tr-TR" sz="2400" dirty="0"/>
              <a:t> - ST) oluşturur. Katılımcı öğrenciler eTwinning </a:t>
            </a:r>
            <a:r>
              <a:rPr lang="tr-TR" sz="2400" dirty="0" err="1"/>
              <a:t>portalına</a:t>
            </a:r>
            <a:r>
              <a:rPr lang="tr-TR" sz="2400" dirty="0"/>
              <a:t> ön kayıt yapar. </a:t>
            </a:r>
          </a:p>
          <a:p>
            <a:pPr algn="just"/>
            <a:endParaRPr lang="tr-TR" sz="2400" dirty="0"/>
          </a:p>
          <a:p>
            <a:pPr algn="just"/>
            <a:r>
              <a:rPr lang="tr-TR" sz="2400" dirty="0"/>
              <a:t>3-Ön kaydını tamamlayan öğrenciler onay e-postasını alırlar ve kayıt işlemine başlarlar.</a:t>
            </a:r>
          </a:p>
        </p:txBody>
      </p:sp>
      <p:graphicFrame>
        <p:nvGraphicFramePr>
          <p:cNvPr id="6" name="table 24"/>
          <p:cNvGraphicFramePr>
            <a:graphicFrameLocks noGrp="1"/>
          </p:cNvGraphicFramePr>
          <p:nvPr>
            <p:extLst/>
          </p:nvPr>
        </p:nvGraphicFramePr>
        <p:xfrm>
          <a:off x="1406451" y="6151880"/>
          <a:ext cx="10680700" cy="316230"/>
        </p:xfrm>
        <a:graphic>
          <a:graphicData uri="http://schemas.openxmlformats.org/drawingml/2006/table">
            <a:tbl>
              <a:tblPr/>
              <a:tblGrid>
                <a:gridCol w="1390015">
                  <a:extLst>
                    <a:ext uri="{9D8B030D-6E8A-4147-A177-3AD203B41FA5}">
                      <a16:colId xmlns:a16="http://schemas.microsoft.com/office/drawing/2014/main" val="20000"/>
                    </a:ext>
                  </a:extLst>
                </a:gridCol>
                <a:gridCol w="9290685">
                  <a:extLst>
                    <a:ext uri="{9D8B030D-6E8A-4147-A177-3AD203B41FA5}">
                      <a16:colId xmlns:a16="http://schemas.microsoft.com/office/drawing/2014/main" val="20001"/>
                    </a:ext>
                  </a:extLst>
                </a:gridCol>
              </a:tblGrid>
              <a:tr h="316230">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146685" indent="0" algn="r">
                        <a:lnSpc>
                          <a:spcPts val="1600"/>
                        </a:lnSpc>
                        <a:spcBef>
                          <a:spcPts val="575"/>
                        </a:spcBef>
                        <a:spcAft>
                          <a:spcPts val="215"/>
                        </a:spcAft>
                      </a:pPr>
                      <a:r>
                        <a:rPr lang="tr-TR" sz="1400" u="sng" spc="0" dirty="0">
                          <a:solidFill>
                            <a:srgbClr val="0000FF"/>
                          </a:solidFill>
                          <a:latin typeface="Century Gothic" panose="22635452340000000000" pitchFamily="2"/>
                        </a:rPr>
                        <a:t>www.etwinning.net</a:t>
                      </a:r>
                      <a:r>
                        <a:rPr lang="tr-TR" sz="100" spc="0" dirty="0">
                          <a:solidFill>
                            <a:srgbClr val="2B296B"/>
                          </a:solidFill>
                          <a:latin typeface="Century Gothic" panose="22635452340000000000" pitchFamily="2"/>
                        </a:rPr>
                        <a:t>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88355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1A7F11F-9F45-4AE2-987E-29F6F4FC2272}"/>
              </a:ext>
            </a:extLst>
          </p:cNvPr>
          <p:cNvPicPr>
            <a:picLocks noChangeAspect="1"/>
          </p:cNvPicPr>
          <p:nvPr/>
        </p:nvPicPr>
        <p:blipFill>
          <a:blip r:embed="rId2" cstate="email">
            <a:lum contrast="6000"/>
            <a:extLst>
              <a:ext uri="{28A0092B-C50C-407E-A947-70E740481C1C}">
                <a14:useLocalDpi xmlns:a14="http://schemas.microsoft.com/office/drawing/2010/main"/>
              </a:ext>
            </a:extLst>
          </a:blip>
          <a:srcRect/>
          <a:stretch>
            <a:fillRect/>
          </a:stretch>
        </p:blipFill>
        <p:spPr bwMode="auto">
          <a:xfrm>
            <a:off x="6561916" y="1427169"/>
            <a:ext cx="5442499" cy="409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073B1664-23BD-4A31-B46D-594AEADFEC67}"/>
              </a:ext>
            </a:extLst>
          </p:cNvPr>
          <p:cNvSpPr/>
          <p:nvPr/>
        </p:nvSpPr>
        <p:spPr>
          <a:xfrm>
            <a:off x="582295" y="1546840"/>
            <a:ext cx="6096000" cy="4401205"/>
          </a:xfrm>
          <a:prstGeom prst="rect">
            <a:avLst/>
          </a:prstGeom>
        </p:spPr>
        <p:txBody>
          <a:bodyPr>
            <a:spAutoFit/>
          </a:bodyPr>
          <a:lstStyle/>
          <a:p>
            <a:pPr algn="just"/>
            <a:r>
              <a:rPr lang="tr-TR" sz="2800" dirty="0" err="1">
                <a:latin typeface="Calibri" panose="020F0502020204030204" pitchFamily="34" charset="0"/>
                <a:ea typeface="Calibri" panose="020F0502020204030204" pitchFamily="34" charset="0"/>
                <a:cs typeface="Times New Roman" panose="02020603050405020304" pitchFamily="18" charset="0"/>
              </a:rPr>
              <a:t>eTwinning’in</a:t>
            </a:r>
            <a:r>
              <a:rPr lang="tr-TR" sz="2800" dirty="0">
                <a:latin typeface="Calibri" panose="020F0502020204030204" pitchFamily="34" charset="0"/>
                <a:ea typeface="Calibri" panose="020F0502020204030204" pitchFamily="34" charset="0"/>
                <a:cs typeface="Times New Roman" panose="02020603050405020304" pitchFamily="18" charset="0"/>
              </a:rPr>
              <a:t> merkezindeki faaliyetler, öğretmenlerin mesleki gelişiminin önemini 21. yy becerileri bağlamında da arttırmaktadır. Bu nedenle, 2012’den beri </a:t>
            </a:r>
            <a:r>
              <a:rPr lang="tr-TR" sz="2800" dirty="0" err="1">
                <a:latin typeface="Calibri" panose="020F0502020204030204" pitchFamily="34" charset="0"/>
                <a:ea typeface="Calibri" panose="020F0502020204030204" pitchFamily="34" charset="0"/>
                <a:cs typeface="Times New Roman" panose="02020603050405020304" pitchFamily="18" charset="0"/>
              </a:rPr>
              <a:t>eTwinning</a:t>
            </a:r>
            <a:r>
              <a:rPr lang="tr-TR" sz="2800" dirty="0">
                <a:latin typeface="Calibri" panose="020F0502020204030204" pitchFamily="34" charset="0"/>
                <a:ea typeface="Calibri" panose="020F0502020204030204" pitchFamily="34" charset="0"/>
                <a:cs typeface="Times New Roman" panose="02020603050405020304" pitchFamily="18" charset="0"/>
              </a:rPr>
              <a:t> pek çok ülkedeki eğitim enstitülerini ve bunların ulusal </a:t>
            </a:r>
            <a:r>
              <a:rPr lang="tr-TR" sz="2800" dirty="0" err="1">
                <a:latin typeface="Calibri" panose="020F0502020204030204" pitchFamily="34" charset="0"/>
                <a:ea typeface="Calibri" panose="020F0502020204030204" pitchFamily="34" charset="0"/>
                <a:cs typeface="Times New Roman" panose="02020603050405020304" pitchFamily="18" charset="0"/>
              </a:rPr>
              <a:t>eTwinning</a:t>
            </a:r>
            <a:r>
              <a:rPr lang="tr-TR" sz="2800" dirty="0">
                <a:latin typeface="Calibri" panose="020F0502020204030204" pitchFamily="34" charset="0"/>
                <a:ea typeface="Calibri" panose="020F0502020204030204" pitchFamily="34" charset="0"/>
                <a:cs typeface="Times New Roman" panose="02020603050405020304" pitchFamily="18" charset="0"/>
              </a:rPr>
              <a:t> ekibini bir araya getirerek </a:t>
            </a:r>
            <a:r>
              <a:rPr lang="tr-TR" sz="2800" dirty="0" err="1">
                <a:latin typeface="Calibri" panose="020F0502020204030204" pitchFamily="34" charset="0"/>
                <a:ea typeface="Calibri" panose="020F0502020204030204" pitchFamily="34" charset="0"/>
                <a:cs typeface="Times New Roman" panose="02020603050405020304" pitchFamily="18" charset="0"/>
              </a:rPr>
              <a:t>eTwinning’i</a:t>
            </a:r>
            <a:r>
              <a:rPr lang="tr-TR" sz="2800" dirty="0">
                <a:latin typeface="Calibri" panose="020F0502020204030204" pitchFamily="34" charset="0"/>
                <a:ea typeface="Calibri" panose="020F0502020204030204" pitchFamily="34" charset="0"/>
                <a:cs typeface="Times New Roman" panose="02020603050405020304" pitchFamily="18" charset="0"/>
              </a:rPr>
              <a:t> öğretmen eğitimine dahil etmek için Avrupa’da pilot projeler başlatmıştır.</a:t>
            </a:r>
            <a:endParaRPr lang="en-GB" sz="2800" dirty="0"/>
          </a:p>
        </p:txBody>
      </p:sp>
    </p:spTree>
    <p:extLst>
      <p:ext uri="{BB962C8B-B14F-4D97-AF65-F5344CB8AC3E}">
        <p14:creationId xmlns:p14="http://schemas.microsoft.com/office/powerpoint/2010/main" val="2894008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31277" y="1675392"/>
            <a:ext cx="9929446" cy="3785652"/>
          </a:xfrm>
          <a:prstGeom prst="rect">
            <a:avLst/>
          </a:prstGeom>
        </p:spPr>
        <p:txBody>
          <a:bodyPr wrap="square">
            <a:spAutoFit/>
          </a:bodyPr>
          <a:lstStyle/>
          <a:p>
            <a:pPr algn="just"/>
            <a:r>
              <a:rPr lang="tr-TR" sz="2400" dirty="0"/>
              <a:t>Öğretmen Eğitimi Girişimi (TTI)  2012 yılında başlatıldı. Bu girişim aşamalı olarak eTwinning'de </a:t>
            </a:r>
            <a:r>
              <a:rPr lang="tr-TR" sz="2400" dirty="0" err="1"/>
              <a:t>pilotlandı</a:t>
            </a:r>
            <a:r>
              <a:rPr lang="tr-TR" sz="2400" dirty="0"/>
              <a:t> ve yerleşik bir faaliyete dönüştü. </a:t>
            </a:r>
          </a:p>
          <a:p>
            <a:pPr algn="just"/>
            <a:endParaRPr lang="tr-TR" sz="2400" dirty="0"/>
          </a:p>
          <a:p>
            <a:pPr algn="just"/>
            <a:r>
              <a:rPr lang="tr-TR" sz="2400" dirty="0"/>
              <a:t>Her yıl olduğu gibi, 23-25 ​​Mayıs 2018 tarihleri ​​arasında Brüksel'de, TTI Girişimi'ne dahil olan tüm ülkelerden yaklaşık 100 katılımcıyı içeren bir </a:t>
            </a:r>
            <a:r>
              <a:rPr lang="tr-TR" sz="2400" dirty="0" err="1"/>
              <a:t>çalıştay</a:t>
            </a:r>
            <a:r>
              <a:rPr lang="tr-TR" sz="2400" dirty="0"/>
              <a:t> düzenlenmiştir.</a:t>
            </a:r>
          </a:p>
          <a:p>
            <a:pPr algn="just"/>
            <a:endParaRPr lang="tr-TR" sz="2400" dirty="0"/>
          </a:p>
          <a:p>
            <a:pPr algn="just"/>
            <a:r>
              <a:rPr lang="tr-TR" sz="2400" dirty="0"/>
              <a:t>Merkezi Destek Servisi ile Avrupa Komisyonu eTwinning Yönlendirme Komitesi tarafından süreçte eTwinning portalında öğrenci öğretmenlerden (ST) bir grup oluşturulmasına karar verildi. </a:t>
            </a:r>
          </a:p>
        </p:txBody>
      </p:sp>
    </p:spTree>
    <p:extLst>
      <p:ext uri="{BB962C8B-B14F-4D97-AF65-F5344CB8AC3E}">
        <p14:creationId xmlns:p14="http://schemas.microsoft.com/office/powerpoint/2010/main" val="1170564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6BBF6E-1302-43E0-B32B-D2A6178132E4}"/>
              </a:ext>
            </a:extLst>
          </p:cNvPr>
          <p:cNvSpPr/>
          <p:nvPr/>
        </p:nvSpPr>
        <p:spPr>
          <a:xfrm>
            <a:off x="1589103" y="1659285"/>
            <a:ext cx="8398276" cy="3539430"/>
          </a:xfrm>
          <a:prstGeom prst="rect">
            <a:avLst/>
          </a:prstGeom>
        </p:spPr>
        <p:txBody>
          <a:bodyPr wrap="square">
            <a:spAutoFit/>
          </a:bodyPr>
          <a:lstStyle/>
          <a:p>
            <a:r>
              <a:rPr lang="en-GB" sz="2800" b="1" dirty="0"/>
              <a:t>BİRİNCİ MODEL  </a:t>
            </a:r>
            <a:endParaRPr lang="tr-TR" sz="2800" b="1" dirty="0"/>
          </a:p>
          <a:p>
            <a:r>
              <a:rPr lang="tr-TR" sz="2800" dirty="0"/>
              <a:t>I.</a:t>
            </a:r>
            <a:r>
              <a:rPr lang="en-GB" sz="2800" dirty="0" err="1"/>
              <a:t>TTI'nın</a:t>
            </a:r>
            <a:r>
              <a:rPr lang="en-GB" sz="2800" dirty="0"/>
              <a:t> </a:t>
            </a:r>
            <a:r>
              <a:rPr lang="en-GB" sz="2800" dirty="0" err="1"/>
              <a:t>içinde</a:t>
            </a:r>
            <a:r>
              <a:rPr lang="en-GB" sz="2800" dirty="0"/>
              <a:t> </a:t>
            </a:r>
            <a:r>
              <a:rPr lang="en-GB" sz="2800" dirty="0" err="1"/>
              <a:t>kendi</a:t>
            </a:r>
            <a:r>
              <a:rPr lang="en-GB" sz="2800" dirty="0"/>
              <a:t> </a:t>
            </a:r>
            <a:r>
              <a:rPr lang="en-GB" sz="2800" dirty="0" err="1"/>
              <a:t>öğrencileri</a:t>
            </a:r>
            <a:r>
              <a:rPr lang="tr-TR" sz="2800" dirty="0"/>
              <a:t> ile projeler</a:t>
            </a:r>
          </a:p>
          <a:p>
            <a:r>
              <a:rPr lang="tr-TR" sz="2800" dirty="0"/>
              <a:t>II</a:t>
            </a:r>
            <a:r>
              <a:rPr lang="en-GB" sz="2800" dirty="0"/>
              <a:t>. TTI-TTI </a:t>
            </a:r>
            <a:r>
              <a:rPr lang="tr-TR" sz="2800" dirty="0"/>
              <a:t>arasında </a:t>
            </a:r>
            <a:r>
              <a:rPr lang="en-GB" sz="2800" dirty="0" err="1"/>
              <a:t>ulusal</a:t>
            </a:r>
            <a:r>
              <a:rPr lang="en-GB" sz="2800" dirty="0"/>
              <a:t> </a:t>
            </a:r>
            <a:r>
              <a:rPr lang="en-GB" sz="2800" dirty="0" err="1"/>
              <a:t>projeler</a:t>
            </a:r>
            <a:r>
              <a:rPr lang="en-GB" sz="2800" dirty="0"/>
              <a:t> </a:t>
            </a:r>
            <a:endParaRPr lang="tr-TR" sz="2800" dirty="0"/>
          </a:p>
          <a:p>
            <a:r>
              <a:rPr lang="tr-TR" sz="2800" dirty="0"/>
              <a:t>III</a:t>
            </a:r>
            <a:r>
              <a:rPr lang="en-GB" sz="2800" dirty="0"/>
              <a:t>. TTI-TTI </a:t>
            </a:r>
            <a:r>
              <a:rPr lang="tr-TR" sz="2800" dirty="0"/>
              <a:t>arasında </a:t>
            </a:r>
            <a:r>
              <a:rPr lang="en-GB" sz="2800" dirty="0" err="1"/>
              <a:t>uluslararası</a:t>
            </a:r>
            <a:r>
              <a:rPr lang="en-GB" sz="2800" dirty="0"/>
              <a:t> </a:t>
            </a:r>
            <a:r>
              <a:rPr lang="en-GB" sz="2800" dirty="0" err="1"/>
              <a:t>projeler</a:t>
            </a:r>
            <a:endParaRPr lang="tr-TR" sz="2800" dirty="0"/>
          </a:p>
          <a:p>
            <a:endParaRPr lang="en-GB" sz="2800" dirty="0"/>
          </a:p>
          <a:p>
            <a:r>
              <a:rPr lang="en-GB" sz="2800" b="1" dirty="0"/>
              <a:t>İKİNCİ MOD</a:t>
            </a:r>
            <a:r>
              <a:rPr lang="tr-TR" sz="2800" b="1" dirty="0"/>
              <a:t>E</a:t>
            </a:r>
            <a:r>
              <a:rPr lang="en-GB" sz="2800" b="1" dirty="0"/>
              <a:t>L – </a:t>
            </a:r>
            <a:r>
              <a:rPr lang="tr-TR" sz="2800" b="1" dirty="0"/>
              <a:t>Aday öğretmen </a:t>
            </a:r>
            <a:endParaRPr lang="en-GB" sz="2800" b="1" dirty="0"/>
          </a:p>
          <a:p>
            <a:r>
              <a:rPr lang="en-GB" sz="2800" dirty="0"/>
              <a:t>I</a:t>
            </a:r>
            <a:r>
              <a:rPr lang="tr-TR" sz="2800" dirty="0"/>
              <a:t>V</a:t>
            </a:r>
            <a:r>
              <a:rPr lang="en-GB" sz="2800" dirty="0"/>
              <a:t>. </a:t>
            </a:r>
            <a:r>
              <a:rPr lang="tr-TR" sz="2800" dirty="0"/>
              <a:t>Aday</a:t>
            </a:r>
            <a:r>
              <a:rPr lang="en-GB" sz="2800" dirty="0"/>
              <a:t> </a:t>
            </a:r>
            <a:r>
              <a:rPr lang="en-GB" sz="2800" dirty="0" err="1"/>
              <a:t>öğretmen</a:t>
            </a:r>
            <a:r>
              <a:rPr lang="en-GB" sz="2800" dirty="0"/>
              <a:t>, </a:t>
            </a:r>
            <a:r>
              <a:rPr lang="en-GB" sz="2800" dirty="0" err="1"/>
              <a:t>eTw</a:t>
            </a:r>
            <a:r>
              <a:rPr lang="tr-TR" sz="2800" dirty="0" err="1"/>
              <a:t>inning</a:t>
            </a:r>
            <a:r>
              <a:rPr lang="en-GB" sz="2800" dirty="0"/>
              <a:t> </a:t>
            </a:r>
            <a:r>
              <a:rPr lang="en-GB" sz="2800" dirty="0" err="1"/>
              <a:t>projelerinde</a:t>
            </a:r>
            <a:r>
              <a:rPr lang="en-GB" sz="2800" dirty="0"/>
              <a:t>, </a:t>
            </a:r>
            <a:r>
              <a:rPr lang="en-GB" sz="2800" dirty="0" err="1"/>
              <a:t>öğretim</a:t>
            </a:r>
            <a:r>
              <a:rPr lang="en-GB" sz="2800" dirty="0"/>
              <a:t> </a:t>
            </a:r>
            <a:r>
              <a:rPr lang="en-GB" sz="2800" dirty="0" err="1"/>
              <a:t>uygulamasının</a:t>
            </a:r>
            <a:r>
              <a:rPr lang="en-GB" sz="2800" dirty="0"/>
              <a:t> </a:t>
            </a:r>
            <a:r>
              <a:rPr lang="en-GB" sz="2800" dirty="0" err="1"/>
              <a:t>bir</a:t>
            </a:r>
            <a:r>
              <a:rPr lang="en-GB" sz="2800" dirty="0"/>
              <a:t> </a:t>
            </a:r>
            <a:r>
              <a:rPr lang="en-GB" sz="2800" dirty="0" err="1"/>
              <a:t>parçası</a:t>
            </a:r>
            <a:r>
              <a:rPr lang="en-GB" sz="2800" dirty="0"/>
              <a:t> </a:t>
            </a:r>
            <a:r>
              <a:rPr lang="en-GB" sz="2800" dirty="0" err="1"/>
              <a:t>olarak</a:t>
            </a:r>
            <a:r>
              <a:rPr lang="en-GB" sz="2800" dirty="0"/>
              <a:t> </a:t>
            </a:r>
            <a:r>
              <a:rPr lang="en-GB" sz="2800" dirty="0" err="1"/>
              <a:t>yer</a:t>
            </a:r>
            <a:r>
              <a:rPr lang="en-GB" sz="2800" dirty="0"/>
              <a:t> </a:t>
            </a:r>
            <a:r>
              <a:rPr lang="en-GB" sz="2800" dirty="0" err="1"/>
              <a:t>alır</a:t>
            </a:r>
            <a:r>
              <a:rPr lang="en-GB" sz="2800" dirty="0"/>
              <a:t>.</a:t>
            </a:r>
          </a:p>
        </p:txBody>
      </p:sp>
      <p:pic>
        <p:nvPicPr>
          <p:cNvPr id="9" name="Picture 4" descr="C:\Users\michael.odonnabhain\AppData\Local\Microsoft\Windows\Temporary Internet Files\Content.IE5\U3YMG5H6\MC900078706[1].wmf">
            <a:extLst>
              <a:ext uri="{FF2B5EF4-FFF2-40B4-BE49-F238E27FC236}">
                <a16:creationId xmlns:a16="http://schemas.microsoft.com/office/drawing/2014/main" id="{B5E436AB-226A-4F44-ABD0-8D86D21FF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7565" y="2042881"/>
            <a:ext cx="33845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377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5E60C-9227-4A40-9488-BB2A5E227F02}"/>
              </a:ext>
            </a:extLst>
          </p:cNvPr>
          <p:cNvSpPr/>
          <p:nvPr/>
        </p:nvSpPr>
        <p:spPr>
          <a:xfrm>
            <a:off x="2124722" y="1296465"/>
            <a:ext cx="6096000" cy="461665"/>
          </a:xfrm>
          <a:prstGeom prst="rect">
            <a:avLst/>
          </a:prstGeom>
        </p:spPr>
        <p:txBody>
          <a:bodyPr>
            <a:spAutoFit/>
          </a:bodyPr>
          <a:lstStyle/>
          <a:p>
            <a:r>
              <a:rPr lang="en-GB" sz="2400" dirty="0"/>
              <a:t>TTI </a:t>
            </a:r>
            <a:r>
              <a:rPr lang="en-GB" sz="2400" dirty="0" err="1"/>
              <a:t>Öğretmen</a:t>
            </a:r>
            <a:r>
              <a:rPr lang="en-GB" sz="2400" dirty="0"/>
              <a:t> </a:t>
            </a:r>
            <a:r>
              <a:rPr lang="en-GB" sz="2400" dirty="0" err="1"/>
              <a:t>Eğiticileri</a:t>
            </a:r>
            <a:r>
              <a:rPr lang="en-GB" sz="2400" dirty="0"/>
              <a:t> </a:t>
            </a:r>
            <a:r>
              <a:rPr lang="en-GB" sz="2400" dirty="0" err="1"/>
              <a:t>İçin</a:t>
            </a:r>
            <a:endParaRPr lang="tr-TR" sz="2400" dirty="0"/>
          </a:p>
        </p:txBody>
      </p:sp>
      <p:graphicFrame>
        <p:nvGraphicFramePr>
          <p:cNvPr id="3" name="Diagram 2">
            <a:extLst>
              <a:ext uri="{FF2B5EF4-FFF2-40B4-BE49-F238E27FC236}">
                <a16:creationId xmlns:a16="http://schemas.microsoft.com/office/drawing/2014/main" id="{E7093DF9-24D5-4D0C-BF9F-36A52D93CAC6}"/>
              </a:ext>
            </a:extLst>
          </p:cNvPr>
          <p:cNvGraphicFramePr/>
          <p:nvPr>
            <p:extLst/>
          </p:nvPr>
        </p:nvGraphicFramePr>
        <p:xfrm>
          <a:off x="1614772" y="1186287"/>
          <a:ext cx="9384684" cy="4948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382B119E-9714-4D9C-9DED-D0E8E2646FE1}"/>
              </a:ext>
            </a:extLst>
          </p:cNvPr>
          <p:cNvSpPr/>
          <p:nvPr/>
        </p:nvSpPr>
        <p:spPr>
          <a:xfrm>
            <a:off x="1400804" y="775110"/>
            <a:ext cx="7972148" cy="461665"/>
          </a:xfrm>
          <a:prstGeom prst="rect">
            <a:avLst/>
          </a:prstGeom>
        </p:spPr>
        <p:txBody>
          <a:bodyPr wrap="square">
            <a:spAutoFit/>
          </a:bodyPr>
          <a:lstStyle/>
          <a:p>
            <a:r>
              <a:rPr lang="tr-TR" sz="2400" b="1" dirty="0">
                <a:solidFill>
                  <a:srgbClr val="002060"/>
                </a:solidFill>
              </a:rPr>
              <a:t>Öğretmen Eğitmenleri  TTI sürecinde;</a:t>
            </a:r>
          </a:p>
        </p:txBody>
      </p:sp>
    </p:spTree>
    <p:extLst>
      <p:ext uri="{BB962C8B-B14F-4D97-AF65-F5344CB8AC3E}">
        <p14:creationId xmlns:p14="http://schemas.microsoft.com/office/powerpoint/2010/main" val="1942201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09C24-A1EF-4680-8936-C0E69F10E85F}"/>
              </a:ext>
            </a:extLst>
          </p:cNvPr>
          <p:cNvSpPr/>
          <p:nvPr/>
        </p:nvSpPr>
        <p:spPr>
          <a:xfrm>
            <a:off x="1406451" y="514669"/>
            <a:ext cx="7972148" cy="461665"/>
          </a:xfrm>
          <a:prstGeom prst="rect">
            <a:avLst/>
          </a:prstGeom>
        </p:spPr>
        <p:txBody>
          <a:bodyPr wrap="square">
            <a:spAutoFit/>
          </a:bodyPr>
          <a:lstStyle/>
          <a:p>
            <a:r>
              <a:rPr lang="tr-TR" sz="2400" b="1" dirty="0">
                <a:solidFill>
                  <a:srgbClr val="002060"/>
                </a:solidFill>
              </a:rPr>
              <a:t>Aday öğretmenler</a:t>
            </a:r>
            <a:r>
              <a:rPr lang="en-GB" sz="2400" b="1" dirty="0">
                <a:solidFill>
                  <a:srgbClr val="002060"/>
                </a:solidFill>
              </a:rPr>
              <a:t> </a:t>
            </a:r>
            <a:r>
              <a:rPr lang="en-GB" sz="2400" b="1" dirty="0" err="1">
                <a:solidFill>
                  <a:srgbClr val="002060"/>
                </a:solidFill>
              </a:rPr>
              <a:t>için</a:t>
            </a:r>
            <a:r>
              <a:rPr lang="tr-TR" sz="2400" b="1" dirty="0">
                <a:solidFill>
                  <a:srgbClr val="002060"/>
                </a:solidFill>
              </a:rPr>
              <a:t> TTI</a:t>
            </a:r>
          </a:p>
        </p:txBody>
      </p:sp>
      <p:graphicFrame>
        <p:nvGraphicFramePr>
          <p:cNvPr id="9" name="Diagram 8">
            <a:extLst>
              <a:ext uri="{FF2B5EF4-FFF2-40B4-BE49-F238E27FC236}">
                <a16:creationId xmlns:a16="http://schemas.microsoft.com/office/drawing/2014/main" id="{1F43AA31-F7E4-4CB9-8297-E48411796F1C}"/>
              </a:ext>
            </a:extLst>
          </p:cNvPr>
          <p:cNvGraphicFramePr/>
          <p:nvPr>
            <p:extLst>
              <p:ext uri="{D42A27DB-BD31-4B8C-83A1-F6EECF244321}">
                <p14:modId xmlns:p14="http://schemas.microsoft.com/office/powerpoint/2010/main" val="2445948426"/>
              </p:ext>
            </p:extLst>
          </p:nvPr>
        </p:nvGraphicFramePr>
        <p:xfrm>
          <a:off x="1406451" y="976334"/>
          <a:ext cx="100551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3BE6B944-DE9A-414B-8CFD-60B4E118AC3B}"/>
              </a:ext>
            </a:extLst>
          </p:cNvPr>
          <p:cNvSpPr/>
          <p:nvPr/>
        </p:nvSpPr>
        <p:spPr>
          <a:xfrm>
            <a:off x="2172071" y="6400346"/>
            <a:ext cx="8259192" cy="369332"/>
          </a:xfrm>
          <a:prstGeom prst="rect">
            <a:avLst/>
          </a:prstGeom>
        </p:spPr>
        <p:txBody>
          <a:bodyPr wrap="square">
            <a:spAutoFit/>
          </a:bodyPr>
          <a:lstStyle/>
          <a:p>
            <a:r>
              <a:rPr lang="en-GB" dirty="0">
                <a:hlinkClick r:id="rId7"/>
              </a:rPr>
              <a:t>https://www.etwinning.net/tr/pub/highlights/etwinning-for-teacher-training.htm</a:t>
            </a:r>
            <a:endParaRPr lang="en-GB" dirty="0"/>
          </a:p>
        </p:txBody>
      </p:sp>
    </p:spTree>
    <p:extLst>
      <p:ext uri="{BB962C8B-B14F-4D97-AF65-F5344CB8AC3E}">
        <p14:creationId xmlns:p14="http://schemas.microsoft.com/office/powerpoint/2010/main" val="3126877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0FBA-1820-494E-A4E0-5D3157E114DA}"/>
              </a:ext>
            </a:extLst>
          </p:cNvPr>
          <p:cNvPicPr>
            <a:picLocks noChangeAspect="1"/>
          </p:cNvPicPr>
          <p:nvPr/>
        </p:nvPicPr>
        <p:blipFill>
          <a:blip r:embed="rId2"/>
          <a:stretch>
            <a:fillRect/>
          </a:stretch>
        </p:blipFill>
        <p:spPr>
          <a:xfrm>
            <a:off x="9372952" y="8405"/>
            <a:ext cx="2819048" cy="704762"/>
          </a:xfrm>
          <a:prstGeom prst="rect">
            <a:avLst/>
          </a:prstGeom>
        </p:spPr>
      </p:pic>
      <p:sp>
        <p:nvSpPr>
          <p:cNvPr id="4" name="Metin Yer Tutucusu 15">
            <a:extLst>
              <a:ext uri="{FF2B5EF4-FFF2-40B4-BE49-F238E27FC236}">
                <a16:creationId xmlns:a16="http://schemas.microsoft.com/office/drawing/2014/main" id="{6CD0DC3E-513E-4A31-AF58-E16AE994D212}"/>
              </a:ext>
            </a:extLst>
          </p:cNvPr>
          <p:cNvSpPr txBox="1">
            <a:spLocks/>
          </p:cNvSpPr>
          <p:nvPr/>
        </p:nvSpPr>
        <p:spPr>
          <a:xfrm>
            <a:off x="0" y="6007735"/>
            <a:ext cx="12192000" cy="84455"/>
          </a:xfrm>
          <a:prstGeom prst="rect">
            <a:avLst/>
          </a:prstGeom>
          <a:solidFill>
            <a:srgbClr val="2B296B"/>
          </a:solid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a:t> </a:t>
            </a:r>
          </a:p>
        </p:txBody>
      </p:sp>
      <p:pic>
        <p:nvPicPr>
          <p:cNvPr id="5" name="Image.jpg">
            <a:extLst>
              <a:ext uri="{FF2B5EF4-FFF2-40B4-BE49-F238E27FC236}">
                <a16:creationId xmlns:a16="http://schemas.microsoft.com/office/drawing/2014/main" id="{F0F0B268-24B5-4ACC-B406-6CE7BA000FA6}"/>
              </a:ext>
            </a:extLst>
          </p:cNvPr>
          <p:cNvPicPr/>
          <p:nvPr/>
        </p:nvPicPr>
        <p:blipFill>
          <a:blip r:embed="rId3"/>
          <a:stretch>
            <a:fillRect/>
          </a:stretch>
        </p:blipFill>
        <p:spPr>
          <a:xfrm>
            <a:off x="582295" y="6178550"/>
            <a:ext cx="1246505" cy="289560"/>
          </a:xfrm>
          <a:prstGeom prst="rect">
            <a:avLst/>
          </a:prstGeom>
        </p:spPr>
      </p:pic>
      <p:graphicFrame>
        <p:nvGraphicFramePr>
          <p:cNvPr id="6" name="table 24">
            <a:extLst>
              <a:ext uri="{FF2B5EF4-FFF2-40B4-BE49-F238E27FC236}">
                <a16:creationId xmlns:a16="http://schemas.microsoft.com/office/drawing/2014/main" id="{DC705450-4C9F-495D-9DD8-019F13C077E3}"/>
              </a:ext>
            </a:extLst>
          </p:cNvPr>
          <p:cNvGraphicFramePr>
            <a:graphicFrameLocks noGrp="1"/>
          </p:cNvGraphicFramePr>
          <p:nvPr>
            <p:extLst/>
          </p:nvPr>
        </p:nvGraphicFramePr>
        <p:xfrm>
          <a:off x="1406451" y="6151880"/>
          <a:ext cx="10680700" cy="316230"/>
        </p:xfrm>
        <a:graphic>
          <a:graphicData uri="http://schemas.openxmlformats.org/drawingml/2006/table">
            <a:tbl>
              <a:tblPr/>
              <a:tblGrid>
                <a:gridCol w="1390015">
                  <a:extLst>
                    <a:ext uri="{9D8B030D-6E8A-4147-A177-3AD203B41FA5}">
                      <a16:colId xmlns:a16="http://schemas.microsoft.com/office/drawing/2014/main" val="20000"/>
                    </a:ext>
                  </a:extLst>
                </a:gridCol>
                <a:gridCol w="9290685">
                  <a:extLst>
                    <a:ext uri="{9D8B030D-6E8A-4147-A177-3AD203B41FA5}">
                      <a16:colId xmlns:a16="http://schemas.microsoft.com/office/drawing/2014/main" val="20001"/>
                    </a:ext>
                  </a:extLst>
                </a:gridCol>
              </a:tblGrid>
              <a:tr h="316230">
                <a:tc>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146685" indent="0" algn="r">
                        <a:lnSpc>
                          <a:spcPts val="1600"/>
                        </a:lnSpc>
                        <a:spcBef>
                          <a:spcPts val="575"/>
                        </a:spcBef>
                        <a:spcAft>
                          <a:spcPts val="215"/>
                        </a:spcAft>
                      </a:pPr>
                      <a:r>
                        <a:rPr lang="tr-TR" sz="1400" u="sng" spc="0" dirty="0">
                          <a:solidFill>
                            <a:srgbClr val="0000FF"/>
                          </a:solidFill>
                          <a:latin typeface="Century Gothic" panose="22635452340000000000" pitchFamily="2"/>
                        </a:rPr>
                        <a:t>www.etwinning.net</a:t>
                      </a:r>
                      <a:r>
                        <a:rPr lang="tr-TR" sz="100" spc="0" dirty="0">
                          <a:solidFill>
                            <a:srgbClr val="2B296B"/>
                          </a:solidFill>
                          <a:latin typeface="Century Gothic" panose="22635452340000000000" pitchFamily="2"/>
                        </a:rPr>
                        <a:t>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8" name="Rectangle 7">
            <a:extLst>
              <a:ext uri="{FF2B5EF4-FFF2-40B4-BE49-F238E27FC236}">
                <a16:creationId xmlns:a16="http://schemas.microsoft.com/office/drawing/2014/main" id="{FD1370B7-1814-4F30-A364-1A0D1A8C0234}"/>
              </a:ext>
            </a:extLst>
          </p:cNvPr>
          <p:cNvSpPr/>
          <p:nvPr/>
        </p:nvSpPr>
        <p:spPr>
          <a:xfrm>
            <a:off x="582295" y="1048198"/>
            <a:ext cx="10298097" cy="470000"/>
          </a:xfrm>
          <a:prstGeom prst="rect">
            <a:avLst/>
          </a:prstGeom>
        </p:spPr>
        <p:txBody>
          <a:bodyPr wrap="square">
            <a:spAutoFit/>
          </a:bodyPr>
          <a:lstStyle/>
          <a:p>
            <a:pPr marL="457200">
              <a:lnSpc>
                <a:spcPct val="107000"/>
              </a:lnSpc>
              <a:spcAft>
                <a:spcPts val="0"/>
              </a:spcAft>
            </a:pPr>
            <a:r>
              <a:rPr lang="tr-TR" sz="2400" b="1" dirty="0">
                <a:latin typeface="Calibri" panose="020F0502020204030204" pitchFamily="34" charset="0"/>
                <a:ea typeface="Calibri" panose="020F0502020204030204" pitchFamily="34" charset="0"/>
                <a:cs typeface="Times New Roman" panose="02020603050405020304" pitchFamily="18" charset="0"/>
              </a:rPr>
              <a:t>Ulusal Destek Servisinin görevleri:</a:t>
            </a:r>
            <a:endParaRPr lang="en-GB" sz="2400" b="1"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Diagram 9">
            <a:extLst>
              <a:ext uri="{FF2B5EF4-FFF2-40B4-BE49-F238E27FC236}">
                <a16:creationId xmlns:a16="http://schemas.microsoft.com/office/drawing/2014/main" id="{96EE05B6-F624-4F3F-9728-2AA13E32A963}"/>
              </a:ext>
            </a:extLst>
          </p:cNvPr>
          <p:cNvGraphicFramePr/>
          <p:nvPr>
            <p:extLst/>
          </p:nvPr>
        </p:nvGraphicFramePr>
        <p:xfrm>
          <a:off x="2032000" y="719666"/>
          <a:ext cx="8239464" cy="58498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0C58525E-B850-43D8-879B-69F6AEE003B0}"/>
              </a:ext>
            </a:extLst>
          </p:cNvPr>
          <p:cNvPicPr>
            <a:picLocks noChangeAspect="1"/>
          </p:cNvPicPr>
          <p:nvPr/>
        </p:nvPicPr>
        <p:blipFill>
          <a:blip r:embed="rId9"/>
          <a:stretch>
            <a:fillRect/>
          </a:stretch>
        </p:blipFill>
        <p:spPr>
          <a:xfrm>
            <a:off x="6551720" y="719666"/>
            <a:ext cx="2996417" cy="1018451"/>
          </a:xfrm>
          <a:prstGeom prst="rect">
            <a:avLst/>
          </a:prstGeom>
        </p:spPr>
      </p:pic>
    </p:spTree>
    <p:extLst>
      <p:ext uri="{BB962C8B-B14F-4D97-AF65-F5344CB8AC3E}">
        <p14:creationId xmlns:p14="http://schemas.microsoft.com/office/powerpoint/2010/main" val="296790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0FBA-1820-494E-A4E0-5D3157E114DA}"/>
              </a:ext>
            </a:extLst>
          </p:cNvPr>
          <p:cNvPicPr>
            <a:picLocks noChangeAspect="1"/>
          </p:cNvPicPr>
          <p:nvPr/>
        </p:nvPicPr>
        <p:blipFill>
          <a:blip r:embed="rId2"/>
          <a:stretch>
            <a:fillRect/>
          </a:stretch>
        </p:blipFill>
        <p:spPr>
          <a:xfrm>
            <a:off x="9372952" y="8405"/>
            <a:ext cx="2819048" cy="704762"/>
          </a:xfrm>
          <a:prstGeom prst="rect">
            <a:avLst/>
          </a:prstGeom>
        </p:spPr>
      </p:pic>
      <p:sp>
        <p:nvSpPr>
          <p:cNvPr id="4" name="Metin Yer Tutucusu 15">
            <a:extLst>
              <a:ext uri="{FF2B5EF4-FFF2-40B4-BE49-F238E27FC236}">
                <a16:creationId xmlns:a16="http://schemas.microsoft.com/office/drawing/2014/main" id="{6CD0DC3E-513E-4A31-AF58-E16AE994D212}"/>
              </a:ext>
            </a:extLst>
          </p:cNvPr>
          <p:cNvSpPr txBox="1">
            <a:spLocks/>
          </p:cNvSpPr>
          <p:nvPr/>
        </p:nvSpPr>
        <p:spPr>
          <a:xfrm>
            <a:off x="0" y="6007735"/>
            <a:ext cx="12192000" cy="84455"/>
          </a:xfrm>
          <a:prstGeom prst="rect">
            <a:avLst/>
          </a:prstGeom>
          <a:solidFill>
            <a:srgbClr val="2B296B"/>
          </a:solid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a:t> </a:t>
            </a:r>
          </a:p>
        </p:txBody>
      </p:sp>
      <p:pic>
        <p:nvPicPr>
          <p:cNvPr id="5" name="Image.jpg">
            <a:extLst>
              <a:ext uri="{FF2B5EF4-FFF2-40B4-BE49-F238E27FC236}">
                <a16:creationId xmlns:a16="http://schemas.microsoft.com/office/drawing/2014/main" id="{F0F0B268-24B5-4ACC-B406-6CE7BA000FA6}"/>
              </a:ext>
            </a:extLst>
          </p:cNvPr>
          <p:cNvPicPr/>
          <p:nvPr/>
        </p:nvPicPr>
        <p:blipFill>
          <a:blip r:embed="rId3"/>
          <a:stretch>
            <a:fillRect/>
          </a:stretch>
        </p:blipFill>
        <p:spPr>
          <a:xfrm>
            <a:off x="582295" y="6178550"/>
            <a:ext cx="1246505" cy="289560"/>
          </a:xfrm>
          <a:prstGeom prst="rect">
            <a:avLst/>
          </a:prstGeom>
        </p:spPr>
      </p:pic>
      <p:graphicFrame>
        <p:nvGraphicFramePr>
          <p:cNvPr id="6" name="table 24">
            <a:extLst>
              <a:ext uri="{FF2B5EF4-FFF2-40B4-BE49-F238E27FC236}">
                <a16:creationId xmlns:a16="http://schemas.microsoft.com/office/drawing/2014/main" id="{DC705450-4C9F-495D-9DD8-019F13C077E3}"/>
              </a:ext>
            </a:extLst>
          </p:cNvPr>
          <p:cNvGraphicFramePr>
            <a:graphicFrameLocks noGrp="1"/>
          </p:cNvGraphicFramePr>
          <p:nvPr>
            <p:extLst/>
          </p:nvPr>
        </p:nvGraphicFramePr>
        <p:xfrm>
          <a:off x="1406451" y="6151880"/>
          <a:ext cx="10680700" cy="316230"/>
        </p:xfrm>
        <a:graphic>
          <a:graphicData uri="http://schemas.openxmlformats.org/drawingml/2006/table">
            <a:tbl>
              <a:tblPr/>
              <a:tblGrid>
                <a:gridCol w="1390015">
                  <a:extLst>
                    <a:ext uri="{9D8B030D-6E8A-4147-A177-3AD203B41FA5}">
                      <a16:colId xmlns:a16="http://schemas.microsoft.com/office/drawing/2014/main" val="20000"/>
                    </a:ext>
                  </a:extLst>
                </a:gridCol>
                <a:gridCol w="9290685">
                  <a:extLst>
                    <a:ext uri="{9D8B030D-6E8A-4147-A177-3AD203B41FA5}">
                      <a16:colId xmlns:a16="http://schemas.microsoft.com/office/drawing/2014/main" val="20001"/>
                    </a:ext>
                  </a:extLst>
                </a:gridCol>
              </a:tblGrid>
              <a:tr h="316230">
                <a:tc>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146685" indent="0" algn="r">
                        <a:lnSpc>
                          <a:spcPts val="1600"/>
                        </a:lnSpc>
                        <a:spcBef>
                          <a:spcPts val="575"/>
                        </a:spcBef>
                        <a:spcAft>
                          <a:spcPts val="215"/>
                        </a:spcAft>
                      </a:pPr>
                      <a:r>
                        <a:rPr lang="tr-TR" sz="1400" u="sng" spc="0" dirty="0">
                          <a:solidFill>
                            <a:srgbClr val="0000FF"/>
                          </a:solidFill>
                          <a:latin typeface="Century Gothic" panose="22635452340000000000" pitchFamily="2"/>
                        </a:rPr>
                        <a:t>www.etwinning.net</a:t>
                      </a:r>
                      <a:r>
                        <a:rPr lang="tr-TR" sz="100" spc="0" dirty="0">
                          <a:solidFill>
                            <a:srgbClr val="2B296B"/>
                          </a:solidFill>
                          <a:latin typeface="Century Gothic" panose="22635452340000000000" pitchFamily="2"/>
                        </a:rPr>
                        <a:t>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graphicFrame>
        <p:nvGraphicFramePr>
          <p:cNvPr id="9" name="Diagram 8">
            <a:extLst>
              <a:ext uri="{FF2B5EF4-FFF2-40B4-BE49-F238E27FC236}">
                <a16:creationId xmlns:a16="http://schemas.microsoft.com/office/drawing/2014/main" id="{050150B6-9081-41B6-83FE-284423A85D81}"/>
              </a:ext>
            </a:extLst>
          </p:cNvPr>
          <p:cNvGraphicFramePr/>
          <p:nvPr>
            <p:extLst>
              <p:ext uri="{D42A27DB-BD31-4B8C-83A1-F6EECF244321}">
                <p14:modId xmlns:p14="http://schemas.microsoft.com/office/powerpoint/2010/main" val="375866510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00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23EDF2-1030-4D73-828D-2EAA683B3EE7}"/>
              </a:ext>
            </a:extLst>
          </p:cNvPr>
          <p:cNvSpPr/>
          <p:nvPr/>
        </p:nvSpPr>
        <p:spPr>
          <a:xfrm>
            <a:off x="1005443" y="1098726"/>
            <a:ext cx="5505290" cy="369332"/>
          </a:xfrm>
          <a:prstGeom prst="rect">
            <a:avLst/>
          </a:prstGeom>
        </p:spPr>
        <p:txBody>
          <a:bodyPr wrap="none">
            <a:spAutoFit/>
          </a:bodyPr>
          <a:lstStyle/>
          <a:p>
            <a:r>
              <a:rPr lang="en-GB" dirty="0"/>
              <a:t>Eğitim </a:t>
            </a:r>
            <a:r>
              <a:rPr lang="en-GB" dirty="0" err="1"/>
              <a:t>sisteminin</a:t>
            </a:r>
            <a:r>
              <a:rPr lang="en-GB" dirty="0"/>
              <a:t> </a:t>
            </a:r>
            <a:r>
              <a:rPr lang="en-GB" dirty="0" err="1"/>
              <a:t>bütünü</a:t>
            </a:r>
            <a:r>
              <a:rPr lang="en-GB" dirty="0"/>
              <a:t> </a:t>
            </a:r>
            <a:r>
              <a:rPr lang="en-GB" dirty="0" err="1"/>
              <a:t>için</a:t>
            </a:r>
            <a:r>
              <a:rPr lang="en-GB" dirty="0"/>
              <a:t> </a:t>
            </a:r>
            <a:r>
              <a:rPr lang="en-GB" dirty="0" err="1"/>
              <a:t>kapsamlı</a:t>
            </a:r>
            <a:r>
              <a:rPr lang="en-GB" dirty="0"/>
              <a:t> </a:t>
            </a:r>
            <a:r>
              <a:rPr lang="en-GB" dirty="0" err="1"/>
              <a:t>bir</a:t>
            </a:r>
            <a:r>
              <a:rPr lang="en-GB" dirty="0"/>
              <a:t> </a:t>
            </a:r>
            <a:r>
              <a:rPr lang="en-GB" dirty="0" err="1"/>
              <a:t>ihtiyaç</a:t>
            </a:r>
            <a:r>
              <a:rPr lang="en-GB" dirty="0"/>
              <a:t> </a:t>
            </a:r>
            <a:r>
              <a:rPr lang="en-GB" dirty="0" err="1"/>
              <a:t>analizi</a:t>
            </a:r>
            <a:r>
              <a:rPr lang="en-GB" dirty="0"/>
              <a:t> </a:t>
            </a:r>
          </a:p>
        </p:txBody>
      </p:sp>
      <p:sp>
        <p:nvSpPr>
          <p:cNvPr id="4" name="Rectangle 3">
            <a:extLst>
              <a:ext uri="{FF2B5EF4-FFF2-40B4-BE49-F238E27FC236}">
                <a16:creationId xmlns:a16="http://schemas.microsoft.com/office/drawing/2014/main" id="{FAB314B5-6A36-46DF-8BDC-41BD50D3AB60}"/>
              </a:ext>
            </a:extLst>
          </p:cNvPr>
          <p:cNvSpPr/>
          <p:nvPr/>
        </p:nvSpPr>
        <p:spPr>
          <a:xfrm>
            <a:off x="1005443" y="1558574"/>
            <a:ext cx="8377562" cy="369332"/>
          </a:xfrm>
          <a:prstGeom prst="rect">
            <a:avLst/>
          </a:prstGeom>
        </p:spPr>
        <p:txBody>
          <a:bodyPr wrap="square">
            <a:spAutoFit/>
          </a:bodyPr>
          <a:lstStyle/>
          <a:p>
            <a:r>
              <a:rPr lang="en-GB" dirty="0" err="1"/>
              <a:t>Öğretmenlerin</a:t>
            </a:r>
            <a:r>
              <a:rPr lang="en-GB" dirty="0"/>
              <a:t> </a:t>
            </a:r>
            <a:r>
              <a:rPr lang="en-GB" dirty="0" err="1"/>
              <a:t>gelecek</a:t>
            </a:r>
            <a:r>
              <a:rPr lang="en-GB" dirty="0"/>
              <a:t> </a:t>
            </a:r>
            <a:r>
              <a:rPr lang="en-GB" dirty="0" err="1"/>
              <a:t>becerileri</a:t>
            </a:r>
            <a:r>
              <a:rPr lang="en-GB" dirty="0"/>
              <a:t> </a:t>
            </a:r>
            <a:r>
              <a:rPr lang="en-GB" dirty="0" err="1"/>
              <a:t>hakkında</a:t>
            </a:r>
            <a:r>
              <a:rPr lang="en-GB" dirty="0"/>
              <a:t> </a:t>
            </a:r>
            <a:r>
              <a:rPr lang="en-GB" dirty="0" err="1"/>
              <a:t>uygulamalı</a:t>
            </a:r>
            <a:r>
              <a:rPr lang="en-GB" dirty="0"/>
              <a:t> </a:t>
            </a:r>
            <a:r>
              <a:rPr lang="en-GB" dirty="0" err="1"/>
              <a:t>olarak</a:t>
            </a:r>
            <a:r>
              <a:rPr lang="en-GB" dirty="0"/>
              <a:t> </a:t>
            </a:r>
            <a:r>
              <a:rPr lang="en-GB" dirty="0" err="1"/>
              <a:t>desteklenmesi</a:t>
            </a:r>
            <a:r>
              <a:rPr lang="en-GB" dirty="0"/>
              <a:t> </a:t>
            </a:r>
          </a:p>
        </p:txBody>
      </p:sp>
      <p:sp>
        <p:nvSpPr>
          <p:cNvPr id="6" name="Rectangle 5">
            <a:extLst>
              <a:ext uri="{FF2B5EF4-FFF2-40B4-BE49-F238E27FC236}">
                <a16:creationId xmlns:a16="http://schemas.microsoft.com/office/drawing/2014/main" id="{26C24CAF-665F-4971-B1AC-D52AE3346F28}"/>
              </a:ext>
            </a:extLst>
          </p:cNvPr>
          <p:cNvSpPr/>
          <p:nvPr/>
        </p:nvSpPr>
        <p:spPr>
          <a:xfrm>
            <a:off x="1005442" y="2048686"/>
            <a:ext cx="9201140" cy="369332"/>
          </a:xfrm>
          <a:prstGeom prst="rect">
            <a:avLst/>
          </a:prstGeom>
        </p:spPr>
        <p:txBody>
          <a:bodyPr wrap="square">
            <a:spAutoFit/>
          </a:bodyPr>
          <a:lstStyle/>
          <a:p>
            <a:r>
              <a:rPr lang="en-GB" dirty="0" err="1"/>
              <a:t>Ölçme</a:t>
            </a:r>
            <a:r>
              <a:rPr lang="en-GB" dirty="0"/>
              <a:t>, </a:t>
            </a:r>
            <a:r>
              <a:rPr lang="en-GB" dirty="0" err="1"/>
              <a:t>değerlendirme</a:t>
            </a:r>
            <a:r>
              <a:rPr lang="en-GB" dirty="0"/>
              <a:t> ve durum </a:t>
            </a:r>
            <a:r>
              <a:rPr lang="en-GB" dirty="0" err="1"/>
              <a:t>belirleme</a:t>
            </a:r>
            <a:r>
              <a:rPr lang="en-GB" dirty="0"/>
              <a:t> </a:t>
            </a:r>
            <a:r>
              <a:rPr lang="en-GB" dirty="0" err="1"/>
              <a:t>kültürünün</a:t>
            </a:r>
            <a:r>
              <a:rPr lang="en-GB" dirty="0"/>
              <a:t> </a:t>
            </a:r>
            <a:r>
              <a:rPr lang="en-GB" dirty="0" err="1"/>
              <a:t>gelecek</a:t>
            </a:r>
            <a:r>
              <a:rPr lang="en-GB" dirty="0"/>
              <a:t> </a:t>
            </a:r>
            <a:r>
              <a:rPr lang="en-GB" dirty="0" err="1"/>
              <a:t>becerileri</a:t>
            </a:r>
            <a:r>
              <a:rPr lang="en-GB" dirty="0"/>
              <a:t> </a:t>
            </a:r>
            <a:r>
              <a:rPr lang="en-GB" dirty="0" err="1"/>
              <a:t>odaklı</a:t>
            </a:r>
            <a:r>
              <a:rPr lang="en-GB" dirty="0"/>
              <a:t> </a:t>
            </a:r>
            <a:r>
              <a:rPr lang="en-GB" dirty="0" err="1"/>
              <a:t>yeniden</a:t>
            </a:r>
            <a:r>
              <a:rPr lang="en-GB" dirty="0"/>
              <a:t> </a:t>
            </a:r>
            <a:r>
              <a:rPr lang="en-GB" dirty="0" err="1"/>
              <a:t>üretimi</a:t>
            </a:r>
            <a:r>
              <a:rPr lang="en-GB" dirty="0"/>
              <a:t> </a:t>
            </a:r>
          </a:p>
        </p:txBody>
      </p:sp>
      <p:sp>
        <p:nvSpPr>
          <p:cNvPr id="7" name="Rectangle 6">
            <a:extLst>
              <a:ext uri="{FF2B5EF4-FFF2-40B4-BE49-F238E27FC236}">
                <a16:creationId xmlns:a16="http://schemas.microsoft.com/office/drawing/2014/main" id="{117DD879-76B1-4923-B57A-63D9657AB3E8}"/>
              </a:ext>
            </a:extLst>
          </p:cNvPr>
          <p:cNvSpPr/>
          <p:nvPr/>
        </p:nvSpPr>
        <p:spPr>
          <a:xfrm>
            <a:off x="963494" y="2543311"/>
            <a:ext cx="10177684" cy="369332"/>
          </a:xfrm>
          <a:prstGeom prst="rect">
            <a:avLst/>
          </a:prstGeom>
        </p:spPr>
        <p:txBody>
          <a:bodyPr wrap="square">
            <a:spAutoFit/>
          </a:bodyPr>
          <a:lstStyle/>
          <a:p>
            <a:r>
              <a:rPr lang="en-GB" dirty="0" err="1"/>
              <a:t>Yöneticilere</a:t>
            </a:r>
            <a:r>
              <a:rPr lang="en-GB" dirty="0"/>
              <a:t> </a:t>
            </a:r>
            <a:r>
              <a:rPr lang="en-GB" dirty="0" err="1"/>
              <a:t>gelecek</a:t>
            </a:r>
            <a:r>
              <a:rPr lang="en-GB" dirty="0"/>
              <a:t> </a:t>
            </a:r>
            <a:r>
              <a:rPr lang="en-GB" dirty="0" err="1"/>
              <a:t>becerileri</a:t>
            </a:r>
            <a:r>
              <a:rPr lang="en-GB" dirty="0"/>
              <a:t> </a:t>
            </a:r>
            <a:r>
              <a:rPr lang="en-GB" dirty="0" err="1"/>
              <a:t>odaklı</a:t>
            </a:r>
            <a:r>
              <a:rPr lang="en-GB" dirty="0"/>
              <a:t> </a:t>
            </a:r>
            <a:r>
              <a:rPr lang="en-GB" dirty="0" err="1"/>
              <a:t>bir</a:t>
            </a:r>
            <a:r>
              <a:rPr lang="en-GB" dirty="0"/>
              <a:t> </a:t>
            </a:r>
            <a:r>
              <a:rPr lang="en-GB" dirty="0" err="1"/>
              <a:t>ekosistemi</a:t>
            </a:r>
            <a:r>
              <a:rPr lang="en-GB" dirty="0"/>
              <a:t> </a:t>
            </a:r>
            <a:r>
              <a:rPr lang="en-GB" dirty="0" err="1"/>
              <a:t>desteklemeleri</a:t>
            </a:r>
            <a:r>
              <a:rPr lang="en-GB" dirty="0"/>
              <a:t> </a:t>
            </a:r>
            <a:r>
              <a:rPr lang="en-GB" dirty="0" err="1"/>
              <a:t>noktasında</a:t>
            </a:r>
            <a:r>
              <a:rPr lang="en-GB" dirty="0"/>
              <a:t> </a:t>
            </a:r>
            <a:r>
              <a:rPr lang="en-GB" dirty="0" err="1"/>
              <a:t>farkındalık</a:t>
            </a:r>
            <a:r>
              <a:rPr lang="en-GB" dirty="0"/>
              <a:t> </a:t>
            </a:r>
            <a:r>
              <a:rPr lang="en-GB" dirty="0" err="1"/>
              <a:t>kazandırılması</a:t>
            </a:r>
            <a:endParaRPr lang="en-GB" dirty="0"/>
          </a:p>
        </p:txBody>
      </p:sp>
      <p:sp>
        <p:nvSpPr>
          <p:cNvPr id="8" name="Rectangle 7">
            <a:extLst>
              <a:ext uri="{FF2B5EF4-FFF2-40B4-BE49-F238E27FC236}">
                <a16:creationId xmlns:a16="http://schemas.microsoft.com/office/drawing/2014/main" id="{7773E217-012B-4A18-9070-41EB7585BEFA}"/>
              </a:ext>
            </a:extLst>
          </p:cNvPr>
          <p:cNvSpPr/>
          <p:nvPr/>
        </p:nvSpPr>
        <p:spPr>
          <a:xfrm>
            <a:off x="987216" y="2954091"/>
            <a:ext cx="10026763" cy="369332"/>
          </a:xfrm>
          <a:prstGeom prst="rect">
            <a:avLst/>
          </a:prstGeom>
        </p:spPr>
        <p:txBody>
          <a:bodyPr wrap="square">
            <a:spAutoFit/>
          </a:bodyPr>
          <a:lstStyle/>
          <a:p>
            <a:r>
              <a:rPr lang="en-GB" dirty="0" err="1"/>
              <a:t>Ders</a:t>
            </a:r>
            <a:r>
              <a:rPr lang="en-GB" dirty="0"/>
              <a:t> </a:t>
            </a:r>
            <a:r>
              <a:rPr lang="en-GB" dirty="0" err="1"/>
              <a:t>içeriklerinin</a:t>
            </a:r>
            <a:r>
              <a:rPr lang="en-GB" dirty="0"/>
              <a:t> </a:t>
            </a:r>
            <a:r>
              <a:rPr lang="en-GB" dirty="0" err="1"/>
              <a:t>gelecek</a:t>
            </a:r>
            <a:r>
              <a:rPr lang="en-GB" dirty="0"/>
              <a:t> </a:t>
            </a:r>
            <a:r>
              <a:rPr lang="en-GB" dirty="0" err="1"/>
              <a:t>becerilerinin</a:t>
            </a:r>
            <a:r>
              <a:rPr lang="en-GB" dirty="0"/>
              <a:t> </a:t>
            </a:r>
            <a:r>
              <a:rPr lang="en-GB" dirty="0" err="1"/>
              <a:t>doğasına</a:t>
            </a:r>
            <a:r>
              <a:rPr lang="en-GB" dirty="0"/>
              <a:t> </a:t>
            </a:r>
            <a:r>
              <a:rPr lang="en-GB" dirty="0" err="1"/>
              <a:t>uygun</a:t>
            </a:r>
            <a:r>
              <a:rPr lang="en-GB" dirty="0"/>
              <a:t> </a:t>
            </a:r>
            <a:r>
              <a:rPr lang="en-GB" dirty="0" err="1"/>
              <a:t>şekilde</a:t>
            </a:r>
            <a:r>
              <a:rPr lang="en-GB" dirty="0"/>
              <a:t> </a:t>
            </a:r>
            <a:r>
              <a:rPr lang="en-GB" dirty="0" err="1"/>
              <a:t>yeniden</a:t>
            </a:r>
            <a:r>
              <a:rPr lang="en-GB" dirty="0"/>
              <a:t> </a:t>
            </a:r>
            <a:r>
              <a:rPr lang="en-GB" dirty="0" err="1"/>
              <a:t>üretimi</a:t>
            </a:r>
            <a:r>
              <a:rPr lang="en-GB" dirty="0"/>
              <a:t> </a:t>
            </a:r>
          </a:p>
        </p:txBody>
      </p:sp>
      <p:sp>
        <p:nvSpPr>
          <p:cNvPr id="9" name="Rectangle 8">
            <a:extLst>
              <a:ext uri="{FF2B5EF4-FFF2-40B4-BE49-F238E27FC236}">
                <a16:creationId xmlns:a16="http://schemas.microsoft.com/office/drawing/2014/main" id="{31E5DA62-05C2-4533-8CB1-07002AC81514}"/>
              </a:ext>
            </a:extLst>
          </p:cNvPr>
          <p:cNvSpPr/>
          <p:nvPr/>
        </p:nvSpPr>
        <p:spPr>
          <a:xfrm>
            <a:off x="781196" y="3400749"/>
            <a:ext cx="8998999" cy="369332"/>
          </a:xfrm>
          <a:prstGeom prst="rect">
            <a:avLst/>
          </a:prstGeom>
        </p:spPr>
        <p:txBody>
          <a:bodyPr wrap="square">
            <a:spAutoFit/>
          </a:bodyPr>
          <a:lstStyle/>
          <a:p>
            <a:r>
              <a:rPr lang="tr-TR" dirty="0"/>
              <a:t>    </a:t>
            </a:r>
            <a:r>
              <a:rPr lang="en-GB" dirty="0" err="1"/>
              <a:t>Gelecek</a:t>
            </a:r>
            <a:r>
              <a:rPr lang="en-GB" dirty="0"/>
              <a:t> </a:t>
            </a:r>
            <a:r>
              <a:rPr lang="en-GB" dirty="0" err="1"/>
              <a:t>becerilerini</a:t>
            </a:r>
            <a:r>
              <a:rPr lang="en-GB" dirty="0"/>
              <a:t> </a:t>
            </a:r>
            <a:r>
              <a:rPr lang="en-GB" dirty="0" err="1"/>
              <a:t>destekleyen</a:t>
            </a:r>
            <a:r>
              <a:rPr lang="en-GB" dirty="0"/>
              <a:t> </a:t>
            </a:r>
            <a:r>
              <a:rPr lang="en-GB" dirty="0" err="1"/>
              <a:t>sanal</a:t>
            </a:r>
            <a:r>
              <a:rPr lang="en-GB" dirty="0"/>
              <a:t> ve </a:t>
            </a:r>
            <a:r>
              <a:rPr lang="en-GB" dirty="0" err="1"/>
              <a:t>mobil</a:t>
            </a:r>
            <a:r>
              <a:rPr lang="en-GB" dirty="0"/>
              <a:t> </a:t>
            </a:r>
            <a:r>
              <a:rPr lang="en-GB" dirty="0" err="1"/>
              <a:t>uygulamaların</a:t>
            </a:r>
            <a:r>
              <a:rPr lang="en-GB" dirty="0"/>
              <a:t> </a:t>
            </a:r>
            <a:r>
              <a:rPr lang="en-GB" dirty="0" err="1"/>
              <a:t>geliştirilmesi</a:t>
            </a:r>
            <a:endParaRPr lang="en-GB" dirty="0"/>
          </a:p>
        </p:txBody>
      </p:sp>
      <p:sp>
        <p:nvSpPr>
          <p:cNvPr id="10" name="Rectangle 9">
            <a:extLst>
              <a:ext uri="{FF2B5EF4-FFF2-40B4-BE49-F238E27FC236}">
                <a16:creationId xmlns:a16="http://schemas.microsoft.com/office/drawing/2014/main" id="{B1100649-2D6A-437D-9658-24A2799C065D}"/>
              </a:ext>
            </a:extLst>
          </p:cNvPr>
          <p:cNvSpPr/>
          <p:nvPr/>
        </p:nvSpPr>
        <p:spPr>
          <a:xfrm>
            <a:off x="1005442" y="779529"/>
            <a:ext cx="5460341" cy="369332"/>
          </a:xfrm>
          <a:prstGeom prst="rect">
            <a:avLst/>
          </a:prstGeom>
        </p:spPr>
        <p:txBody>
          <a:bodyPr wrap="none">
            <a:spAutoFit/>
          </a:bodyPr>
          <a:lstStyle/>
          <a:p>
            <a:r>
              <a:rPr lang="en-GB" b="1" dirty="0"/>
              <a:t>2023 EĞİTİM VİZYON BELGESİ’NDE GELECEK BECERİLERİ</a:t>
            </a:r>
          </a:p>
        </p:txBody>
      </p:sp>
      <p:sp>
        <p:nvSpPr>
          <p:cNvPr id="12" name="Rectangle 11">
            <a:extLst>
              <a:ext uri="{FF2B5EF4-FFF2-40B4-BE49-F238E27FC236}">
                <a16:creationId xmlns:a16="http://schemas.microsoft.com/office/drawing/2014/main" id="{8D9D0AF8-52A6-4D8A-8A0E-3104344B9649}"/>
              </a:ext>
            </a:extLst>
          </p:cNvPr>
          <p:cNvSpPr/>
          <p:nvPr/>
        </p:nvSpPr>
        <p:spPr>
          <a:xfrm>
            <a:off x="967886" y="3883792"/>
            <a:ext cx="10026763" cy="646331"/>
          </a:xfrm>
          <a:prstGeom prst="rect">
            <a:avLst/>
          </a:prstGeom>
        </p:spPr>
        <p:txBody>
          <a:bodyPr wrap="square">
            <a:spAutoFit/>
          </a:bodyPr>
          <a:lstStyle/>
          <a:p>
            <a:r>
              <a:rPr lang="en-GB" dirty="0" err="1"/>
              <a:t>Gelecek</a:t>
            </a:r>
            <a:r>
              <a:rPr lang="en-GB" dirty="0"/>
              <a:t> </a:t>
            </a:r>
            <a:r>
              <a:rPr lang="en-GB" dirty="0" err="1"/>
              <a:t>becerileri</a:t>
            </a:r>
            <a:r>
              <a:rPr lang="en-GB" dirty="0"/>
              <a:t> </a:t>
            </a:r>
            <a:r>
              <a:rPr lang="en-GB" dirty="0" err="1"/>
              <a:t>odaklı</a:t>
            </a:r>
            <a:r>
              <a:rPr lang="en-GB" dirty="0"/>
              <a:t> </a:t>
            </a:r>
            <a:r>
              <a:rPr lang="en-GB" dirty="0" err="1"/>
              <a:t>eğitim</a:t>
            </a:r>
            <a:r>
              <a:rPr lang="en-GB" dirty="0"/>
              <a:t> </a:t>
            </a:r>
            <a:r>
              <a:rPr lang="en-GB" dirty="0" err="1"/>
              <a:t>sisteminin</a:t>
            </a:r>
            <a:r>
              <a:rPr lang="en-GB" dirty="0"/>
              <a:t> </a:t>
            </a:r>
            <a:r>
              <a:rPr lang="en-GB" dirty="0" err="1"/>
              <a:t>öğrencinin</a:t>
            </a:r>
            <a:r>
              <a:rPr lang="en-GB" dirty="0"/>
              <a:t> </a:t>
            </a:r>
            <a:r>
              <a:rPr lang="en-GB" dirty="0" err="1"/>
              <a:t>gerçek</a:t>
            </a:r>
            <a:r>
              <a:rPr lang="en-GB" dirty="0"/>
              <a:t> </a:t>
            </a:r>
            <a:r>
              <a:rPr lang="en-GB" dirty="0" err="1"/>
              <a:t>hayatı</a:t>
            </a:r>
            <a:r>
              <a:rPr lang="en-GB" dirty="0"/>
              <a:t> ve </a:t>
            </a:r>
            <a:r>
              <a:rPr lang="en-GB" dirty="0" err="1"/>
              <a:t>hayat</a:t>
            </a:r>
            <a:r>
              <a:rPr lang="en-GB" dirty="0"/>
              <a:t> </a:t>
            </a:r>
            <a:r>
              <a:rPr lang="en-GB" dirty="0" err="1"/>
              <a:t>boyu</a:t>
            </a:r>
            <a:r>
              <a:rPr lang="en-GB" dirty="0"/>
              <a:t> </a:t>
            </a:r>
            <a:r>
              <a:rPr lang="en-GB" dirty="0" err="1"/>
              <a:t>öğrenmesi</a:t>
            </a:r>
            <a:r>
              <a:rPr lang="en-GB" dirty="0"/>
              <a:t> </a:t>
            </a:r>
            <a:r>
              <a:rPr lang="en-GB" dirty="0" err="1"/>
              <a:t>ile</a:t>
            </a:r>
            <a:r>
              <a:rPr lang="en-GB" dirty="0"/>
              <a:t> </a:t>
            </a:r>
            <a:r>
              <a:rPr lang="en-GB" dirty="0" err="1"/>
              <a:t>ilişkilendirilmesi</a:t>
            </a:r>
            <a:endParaRPr lang="en-GB" dirty="0"/>
          </a:p>
        </p:txBody>
      </p:sp>
      <p:sp>
        <p:nvSpPr>
          <p:cNvPr id="13" name="Rectangle 12">
            <a:extLst>
              <a:ext uri="{FF2B5EF4-FFF2-40B4-BE49-F238E27FC236}">
                <a16:creationId xmlns:a16="http://schemas.microsoft.com/office/drawing/2014/main" id="{FBE057D8-3F27-4058-AE3C-48B36994D930}"/>
              </a:ext>
            </a:extLst>
          </p:cNvPr>
          <p:cNvSpPr/>
          <p:nvPr/>
        </p:nvSpPr>
        <p:spPr>
          <a:xfrm>
            <a:off x="1005442" y="4559286"/>
            <a:ext cx="5768630" cy="369332"/>
          </a:xfrm>
          <a:prstGeom prst="rect">
            <a:avLst/>
          </a:prstGeom>
        </p:spPr>
        <p:txBody>
          <a:bodyPr wrap="none">
            <a:spAutoFit/>
          </a:bodyPr>
          <a:lstStyle/>
          <a:p>
            <a:r>
              <a:rPr lang="en-GB" dirty="0" err="1"/>
              <a:t>Gelecek</a:t>
            </a:r>
            <a:r>
              <a:rPr lang="en-GB" dirty="0"/>
              <a:t> </a:t>
            </a:r>
            <a:r>
              <a:rPr lang="en-GB" dirty="0" err="1"/>
              <a:t>becerileri</a:t>
            </a:r>
            <a:r>
              <a:rPr lang="en-GB" dirty="0"/>
              <a:t> </a:t>
            </a:r>
            <a:r>
              <a:rPr lang="en-GB" dirty="0" err="1"/>
              <a:t>odaklı</a:t>
            </a:r>
            <a:r>
              <a:rPr lang="en-GB" dirty="0"/>
              <a:t> </a:t>
            </a:r>
            <a:r>
              <a:rPr lang="en-GB" dirty="0" err="1"/>
              <a:t>etkinlik</a:t>
            </a:r>
            <a:r>
              <a:rPr lang="en-GB" dirty="0"/>
              <a:t> </a:t>
            </a:r>
            <a:r>
              <a:rPr lang="en-GB" dirty="0" err="1"/>
              <a:t>üretiminin</a:t>
            </a:r>
            <a:r>
              <a:rPr lang="en-GB" dirty="0"/>
              <a:t> </a:t>
            </a:r>
            <a:r>
              <a:rPr lang="en-GB" dirty="0" err="1"/>
              <a:t>desteklenmesi</a:t>
            </a:r>
            <a:r>
              <a:rPr lang="en-GB" dirty="0"/>
              <a:t>: </a:t>
            </a:r>
          </a:p>
        </p:txBody>
      </p:sp>
      <p:sp>
        <p:nvSpPr>
          <p:cNvPr id="14" name="Rectangle 13">
            <a:extLst>
              <a:ext uri="{FF2B5EF4-FFF2-40B4-BE49-F238E27FC236}">
                <a16:creationId xmlns:a16="http://schemas.microsoft.com/office/drawing/2014/main" id="{796E23B2-D753-48FE-8900-C8ACD9B5911E}"/>
              </a:ext>
            </a:extLst>
          </p:cNvPr>
          <p:cNvSpPr/>
          <p:nvPr/>
        </p:nvSpPr>
        <p:spPr>
          <a:xfrm>
            <a:off x="967886" y="4999229"/>
            <a:ext cx="10357974" cy="646331"/>
          </a:xfrm>
          <a:prstGeom prst="rect">
            <a:avLst/>
          </a:prstGeom>
        </p:spPr>
        <p:txBody>
          <a:bodyPr wrap="square">
            <a:spAutoFit/>
          </a:bodyPr>
          <a:lstStyle/>
          <a:p>
            <a:r>
              <a:rPr lang="en-GB" dirty="0" err="1"/>
              <a:t>Gelecek</a:t>
            </a:r>
            <a:r>
              <a:rPr lang="en-GB" dirty="0"/>
              <a:t> </a:t>
            </a:r>
            <a:r>
              <a:rPr lang="en-GB" dirty="0" err="1"/>
              <a:t>becerilerinin</a:t>
            </a:r>
            <a:r>
              <a:rPr lang="en-GB" dirty="0"/>
              <a:t> </a:t>
            </a:r>
            <a:r>
              <a:rPr lang="en-GB" dirty="0" err="1"/>
              <a:t>tüm</a:t>
            </a:r>
            <a:r>
              <a:rPr lang="en-GB" dirty="0"/>
              <a:t> </a:t>
            </a:r>
            <a:r>
              <a:rPr lang="en-GB" dirty="0" err="1"/>
              <a:t>eğitim</a:t>
            </a:r>
            <a:r>
              <a:rPr lang="en-GB" dirty="0"/>
              <a:t> </a:t>
            </a:r>
            <a:r>
              <a:rPr lang="en-GB" dirty="0" err="1"/>
              <a:t>kademelerinde</a:t>
            </a:r>
            <a:r>
              <a:rPr lang="en-GB" dirty="0"/>
              <a:t> </a:t>
            </a:r>
            <a:r>
              <a:rPr lang="en-GB" dirty="0" err="1"/>
              <a:t>düzeye</a:t>
            </a:r>
            <a:r>
              <a:rPr lang="en-GB" dirty="0"/>
              <a:t> </a:t>
            </a:r>
            <a:r>
              <a:rPr lang="en-GB" dirty="0" err="1"/>
              <a:t>uygun</a:t>
            </a:r>
            <a:r>
              <a:rPr lang="en-GB" dirty="0"/>
              <a:t> </a:t>
            </a:r>
            <a:r>
              <a:rPr lang="en-GB" dirty="0" err="1"/>
              <a:t>kurgulanması</a:t>
            </a:r>
            <a:r>
              <a:rPr lang="en-GB" dirty="0"/>
              <a:t> ve </a:t>
            </a:r>
            <a:r>
              <a:rPr lang="en-GB" dirty="0" err="1"/>
              <a:t>kademelerin</a:t>
            </a:r>
            <a:r>
              <a:rPr lang="en-GB" dirty="0"/>
              <a:t> </a:t>
            </a:r>
            <a:r>
              <a:rPr lang="en-GB" dirty="0" err="1"/>
              <a:t>aşağıdan</a:t>
            </a:r>
            <a:r>
              <a:rPr lang="en-GB" dirty="0"/>
              <a:t> </a:t>
            </a:r>
            <a:r>
              <a:rPr lang="en-GB" dirty="0" err="1"/>
              <a:t>yukarı</a:t>
            </a:r>
            <a:r>
              <a:rPr lang="en-GB" dirty="0"/>
              <a:t> ve </a:t>
            </a:r>
            <a:r>
              <a:rPr lang="en-GB" dirty="0" err="1"/>
              <a:t>yukarıdan</a:t>
            </a:r>
            <a:r>
              <a:rPr lang="en-GB" dirty="0"/>
              <a:t> </a:t>
            </a:r>
            <a:r>
              <a:rPr lang="en-GB" dirty="0" err="1"/>
              <a:t>aşağıya</a:t>
            </a:r>
            <a:r>
              <a:rPr lang="en-GB" dirty="0"/>
              <a:t> </a:t>
            </a:r>
            <a:r>
              <a:rPr lang="en-GB" dirty="0" err="1"/>
              <a:t>birbirini</a:t>
            </a:r>
            <a:r>
              <a:rPr lang="en-GB" dirty="0"/>
              <a:t> </a:t>
            </a:r>
            <a:r>
              <a:rPr lang="en-GB" dirty="0" err="1"/>
              <a:t>desteklemesi</a:t>
            </a:r>
            <a:endParaRPr lang="en-GB" dirty="0"/>
          </a:p>
        </p:txBody>
      </p:sp>
      <p:sp>
        <p:nvSpPr>
          <p:cNvPr id="15" name="Rectangle 14">
            <a:extLst>
              <a:ext uri="{FF2B5EF4-FFF2-40B4-BE49-F238E27FC236}">
                <a16:creationId xmlns:a16="http://schemas.microsoft.com/office/drawing/2014/main" id="{6068D280-6FE9-4833-9D32-ADA86632B9EA}"/>
              </a:ext>
            </a:extLst>
          </p:cNvPr>
          <p:cNvSpPr/>
          <p:nvPr/>
        </p:nvSpPr>
        <p:spPr>
          <a:xfrm>
            <a:off x="953656" y="5673207"/>
            <a:ext cx="9949602" cy="369332"/>
          </a:xfrm>
          <a:prstGeom prst="rect">
            <a:avLst/>
          </a:prstGeom>
        </p:spPr>
        <p:txBody>
          <a:bodyPr wrap="square">
            <a:spAutoFit/>
          </a:bodyPr>
          <a:lstStyle/>
          <a:p>
            <a:r>
              <a:rPr lang="en-GB" dirty="0" err="1"/>
              <a:t>Gelecek</a:t>
            </a:r>
            <a:r>
              <a:rPr lang="en-GB" dirty="0"/>
              <a:t> </a:t>
            </a:r>
            <a:r>
              <a:rPr lang="en-GB" dirty="0" err="1"/>
              <a:t>becerilerinin</a:t>
            </a:r>
            <a:r>
              <a:rPr lang="en-GB" dirty="0"/>
              <a:t> </a:t>
            </a:r>
            <a:r>
              <a:rPr lang="en-GB" dirty="0" err="1"/>
              <a:t>sisteme</a:t>
            </a:r>
            <a:r>
              <a:rPr lang="en-GB" dirty="0"/>
              <a:t> </a:t>
            </a:r>
            <a:r>
              <a:rPr lang="en-GB" dirty="0" err="1"/>
              <a:t>entegrasyonu</a:t>
            </a:r>
            <a:r>
              <a:rPr lang="en-GB" dirty="0"/>
              <a:t> </a:t>
            </a:r>
            <a:r>
              <a:rPr lang="en-GB" dirty="0" err="1"/>
              <a:t>sürecinde</a:t>
            </a:r>
            <a:r>
              <a:rPr lang="en-GB" dirty="0"/>
              <a:t> </a:t>
            </a:r>
            <a:r>
              <a:rPr lang="en-GB" dirty="0" err="1"/>
              <a:t>veli</a:t>
            </a:r>
            <a:r>
              <a:rPr lang="en-GB" dirty="0"/>
              <a:t> </a:t>
            </a:r>
            <a:r>
              <a:rPr lang="en-GB" dirty="0" err="1"/>
              <a:t>desteğinin</a:t>
            </a:r>
            <a:r>
              <a:rPr lang="en-GB" dirty="0"/>
              <a:t> </a:t>
            </a:r>
            <a:r>
              <a:rPr lang="en-GB" dirty="0" err="1"/>
              <a:t>sağlanması</a:t>
            </a:r>
            <a:endParaRPr lang="en-GB" dirty="0"/>
          </a:p>
        </p:txBody>
      </p:sp>
      <p:sp>
        <p:nvSpPr>
          <p:cNvPr id="17" name="Rectangle 16">
            <a:extLst>
              <a:ext uri="{FF2B5EF4-FFF2-40B4-BE49-F238E27FC236}">
                <a16:creationId xmlns:a16="http://schemas.microsoft.com/office/drawing/2014/main" id="{456A2F9C-CAF4-4417-9AA1-15BD01CAE74F}"/>
              </a:ext>
            </a:extLst>
          </p:cNvPr>
          <p:cNvSpPr/>
          <p:nvPr/>
        </p:nvSpPr>
        <p:spPr>
          <a:xfrm>
            <a:off x="9383005" y="5885520"/>
            <a:ext cx="2910861" cy="369332"/>
          </a:xfrm>
          <a:prstGeom prst="rect">
            <a:avLst/>
          </a:prstGeom>
        </p:spPr>
        <p:txBody>
          <a:bodyPr wrap="none">
            <a:spAutoFit/>
          </a:bodyPr>
          <a:lstStyle/>
          <a:p>
            <a:r>
              <a:rPr lang="en-GB" dirty="0" err="1"/>
              <a:t>Hamarat</a:t>
            </a:r>
            <a:r>
              <a:rPr lang="tr-TR" dirty="0"/>
              <a:t> E. ve </a:t>
            </a:r>
            <a:r>
              <a:rPr lang="en-GB" dirty="0" err="1"/>
              <a:t>Arkan</a:t>
            </a:r>
            <a:r>
              <a:rPr lang="tr-TR" dirty="0"/>
              <a:t> A., 2018</a:t>
            </a:r>
            <a:endParaRPr lang="en-GB" dirty="0"/>
          </a:p>
        </p:txBody>
      </p:sp>
      <p:sp>
        <p:nvSpPr>
          <p:cNvPr id="20" name="Metin Yer Tutucusu 15">
            <a:extLst>
              <a:ext uri="{FF2B5EF4-FFF2-40B4-BE49-F238E27FC236}">
                <a16:creationId xmlns:a16="http://schemas.microsoft.com/office/drawing/2014/main" id="{69136EF4-1A43-4803-8C08-432DD191498D}"/>
              </a:ext>
            </a:extLst>
          </p:cNvPr>
          <p:cNvSpPr txBox="1">
            <a:spLocks/>
          </p:cNvSpPr>
          <p:nvPr/>
        </p:nvSpPr>
        <p:spPr>
          <a:xfrm>
            <a:off x="0" y="6146479"/>
            <a:ext cx="12192000" cy="45719"/>
          </a:xfrm>
          <a:prstGeom prst="rect">
            <a:avLst/>
          </a:prstGeom>
          <a:solidFill>
            <a:srgbClr val="2B296B"/>
          </a:solid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a:t> </a:t>
            </a:r>
          </a:p>
        </p:txBody>
      </p:sp>
    </p:spTree>
    <p:extLst>
      <p:ext uri="{BB962C8B-B14F-4D97-AF65-F5344CB8AC3E}">
        <p14:creationId xmlns:p14="http://schemas.microsoft.com/office/powerpoint/2010/main" val="144907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0FBA-1820-494E-A4E0-5D3157E114DA}"/>
              </a:ext>
            </a:extLst>
          </p:cNvPr>
          <p:cNvPicPr>
            <a:picLocks noChangeAspect="1"/>
          </p:cNvPicPr>
          <p:nvPr/>
        </p:nvPicPr>
        <p:blipFill>
          <a:blip r:embed="rId2"/>
          <a:stretch>
            <a:fillRect/>
          </a:stretch>
        </p:blipFill>
        <p:spPr>
          <a:xfrm>
            <a:off x="9372952" y="8405"/>
            <a:ext cx="2819048" cy="704762"/>
          </a:xfrm>
          <a:prstGeom prst="rect">
            <a:avLst/>
          </a:prstGeom>
        </p:spPr>
      </p:pic>
      <p:sp>
        <p:nvSpPr>
          <p:cNvPr id="4" name="Metin Yer Tutucusu 15">
            <a:extLst>
              <a:ext uri="{FF2B5EF4-FFF2-40B4-BE49-F238E27FC236}">
                <a16:creationId xmlns:a16="http://schemas.microsoft.com/office/drawing/2014/main" id="{6CD0DC3E-513E-4A31-AF58-E16AE994D212}"/>
              </a:ext>
            </a:extLst>
          </p:cNvPr>
          <p:cNvSpPr txBox="1">
            <a:spLocks/>
          </p:cNvSpPr>
          <p:nvPr/>
        </p:nvSpPr>
        <p:spPr>
          <a:xfrm>
            <a:off x="0" y="6007735"/>
            <a:ext cx="12192000" cy="84455"/>
          </a:xfrm>
          <a:prstGeom prst="rect">
            <a:avLst/>
          </a:prstGeom>
          <a:solidFill>
            <a:srgbClr val="2B296B"/>
          </a:solid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a:t> </a:t>
            </a:r>
          </a:p>
        </p:txBody>
      </p:sp>
      <p:pic>
        <p:nvPicPr>
          <p:cNvPr id="5" name="Image.jpg">
            <a:extLst>
              <a:ext uri="{FF2B5EF4-FFF2-40B4-BE49-F238E27FC236}">
                <a16:creationId xmlns:a16="http://schemas.microsoft.com/office/drawing/2014/main" id="{F0F0B268-24B5-4ACC-B406-6CE7BA000FA6}"/>
              </a:ext>
            </a:extLst>
          </p:cNvPr>
          <p:cNvPicPr/>
          <p:nvPr/>
        </p:nvPicPr>
        <p:blipFill>
          <a:blip r:embed="rId3"/>
          <a:stretch>
            <a:fillRect/>
          </a:stretch>
        </p:blipFill>
        <p:spPr>
          <a:xfrm>
            <a:off x="582295" y="6178550"/>
            <a:ext cx="1246505" cy="289560"/>
          </a:xfrm>
          <a:prstGeom prst="rect">
            <a:avLst/>
          </a:prstGeom>
        </p:spPr>
      </p:pic>
      <p:graphicFrame>
        <p:nvGraphicFramePr>
          <p:cNvPr id="6" name="table 24">
            <a:extLst>
              <a:ext uri="{FF2B5EF4-FFF2-40B4-BE49-F238E27FC236}">
                <a16:creationId xmlns:a16="http://schemas.microsoft.com/office/drawing/2014/main" id="{DC705450-4C9F-495D-9DD8-019F13C077E3}"/>
              </a:ext>
            </a:extLst>
          </p:cNvPr>
          <p:cNvGraphicFramePr>
            <a:graphicFrameLocks noGrp="1"/>
          </p:cNvGraphicFramePr>
          <p:nvPr>
            <p:extLst/>
          </p:nvPr>
        </p:nvGraphicFramePr>
        <p:xfrm>
          <a:off x="1406451" y="6151880"/>
          <a:ext cx="10680700" cy="316230"/>
        </p:xfrm>
        <a:graphic>
          <a:graphicData uri="http://schemas.openxmlformats.org/drawingml/2006/table">
            <a:tbl>
              <a:tblPr/>
              <a:tblGrid>
                <a:gridCol w="1390015">
                  <a:extLst>
                    <a:ext uri="{9D8B030D-6E8A-4147-A177-3AD203B41FA5}">
                      <a16:colId xmlns:a16="http://schemas.microsoft.com/office/drawing/2014/main" val="20000"/>
                    </a:ext>
                  </a:extLst>
                </a:gridCol>
                <a:gridCol w="9290685">
                  <a:extLst>
                    <a:ext uri="{9D8B030D-6E8A-4147-A177-3AD203B41FA5}">
                      <a16:colId xmlns:a16="http://schemas.microsoft.com/office/drawing/2014/main" val="20001"/>
                    </a:ext>
                  </a:extLst>
                </a:gridCol>
              </a:tblGrid>
              <a:tr h="316230">
                <a:tc>
                  <a:txBody>
                    <a:bodyPr/>
                    <a:lstStyle/>
                    <a:p>
                      <a:pPr algn="l"/>
                      <a:r>
                        <a:rPr lang="en-US" sz="10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146685" indent="0" algn="r">
                        <a:lnSpc>
                          <a:spcPts val="1600"/>
                        </a:lnSpc>
                        <a:spcBef>
                          <a:spcPts val="575"/>
                        </a:spcBef>
                        <a:spcAft>
                          <a:spcPts val="215"/>
                        </a:spcAft>
                      </a:pPr>
                      <a:r>
                        <a:rPr lang="tr-TR" sz="1400" u="sng" spc="0" dirty="0">
                          <a:solidFill>
                            <a:srgbClr val="0000FF"/>
                          </a:solidFill>
                          <a:latin typeface="Century Gothic" panose="22635452340000000000" pitchFamily="2"/>
                        </a:rPr>
                        <a:t>www.etwinning.net</a:t>
                      </a:r>
                      <a:r>
                        <a:rPr lang="tr-TR" sz="100" spc="0" dirty="0">
                          <a:solidFill>
                            <a:srgbClr val="2B296B"/>
                          </a:solidFill>
                          <a:latin typeface="Century Gothic" panose="22635452340000000000" pitchFamily="2"/>
                        </a:rPr>
                        <a:t>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graphicFrame>
        <p:nvGraphicFramePr>
          <p:cNvPr id="9" name="Diagram 8">
            <a:extLst>
              <a:ext uri="{FF2B5EF4-FFF2-40B4-BE49-F238E27FC236}">
                <a16:creationId xmlns:a16="http://schemas.microsoft.com/office/drawing/2014/main" id="{0E34D154-AE93-418A-9EAD-269C0B875E6D}"/>
              </a:ext>
            </a:extLst>
          </p:cNvPr>
          <p:cNvGraphicFramePr/>
          <p:nvPr>
            <p:extLst>
              <p:ext uri="{D42A27DB-BD31-4B8C-83A1-F6EECF244321}">
                <p14:modId xmlns:p14="http://schemas.microsoft.com/office/powerpoint/2010/main" val="3643900949"/>
              </p:ext>
            </p:extLst>
          </p:nvPr>
        </p:nvGraphicFramePr>
        <p:xfrm>
          <a:off x="2032000" y="1072342"/>
          <a:ext cx="8128000" cy="506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6F2C3EDA-B483-450D-BAEB-9F65E986BB3E}"/>
              </a:ext>
            </a:extLst>
          </p:cNvPr>
          <p:cNvSpPr txBox="1"/>
          <p:nvPr/>
        </p:nvSpPr>
        <p:spPr>
          <a:xfrm>
            <a:off x="1406451" y="661922"/>
            <a:ext cx="6261327" cy="461665"/>
          </a:xfrm>
          <a:prstGeom prst="rect">
            <a:avLst/>
          </a:prstGeom>
          <a:noFill/>
        </p:spPr>
        <p:txBody>
          <a:bodyPr wrap="square" rtlCol="0">
            <a:spAutoFit/>
          </a:bodyPr>
          <a:lstStyle/>
          <a:p>
            <a:r>
              <a:rPr lang="tr-TR" sz="2400" b="1" dirty="0">
                <a:solidFill>
                  <a:srgbClr val="C00000"/>
                </a:solidFill>
              </a:rPr>
              <a:t>Ulusal Destek Servisi TTI iş birliği;</a:t>
            </a:r>
            <a:endParaRPr lang="en-GB" sz="2400" b="1" dirty="0">
              <a:solidFill>
                <a:srgbClr val="C00000"/>
              </a:solidFill>
            </a:endParaRPr>
          </a:p>
        </p:txBody>
      </p:sp>
    </p:spTree>
    <p:extLst>
      <p:ext uri="{BB962C8B-B14F-4D97-AF65-F5344CB8AC3E}">
        <p14:creationId xmlns:p14="http://schemas.microsoft.com/office/powerpoint/2010/main" val="667270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109913" y="1019908"/>
            <a:ext cx="7866667" cy="4418285"/>
          </a:xfrm>
          <a:prstGeom prst="rect">
            <a:avLst/>
          </a:prstGeom>
        </p:spPr>
      </p:pic>
      <p:sp>
        <p:nvSpPr>
          <p:cNvPr id="4" name="Dikdörtgen 3"/>
          <p:cNvSpPr/>
          <p:nvPr/>
        </p:nvSpPr>
        <p:spPr>
          <a:xfrm>
            <a:off x="1456902" y="648933"/>
            <a:ext cx="4583306" cy="461665"/>
          </a:xfrm>
          <a:prstGeom prst="rect">
            <a:avLst/>
          </a:prstGeom>
        </p:spPr>
        <p:txBody>
          <a:bodyPr wrap="none">
            <a:spAutoFit/>
          </a:bodyPr>
          <a:lstStyle/>
          <a:p>
            <a:r>
              <a:rPr lang="tr-TR" sz="2400" dirty="0">
                <a:solidFill>
                  <a:srgbClr val="002060"/>
                </a:solidFill>
              </a:rPr>
              <a:t>eTwinning </a:t>
            </a:r>
            <a:r>
              <a:rPr lang="tr-TR" sz="2400" b="1" dirty="0">
                <a:solidFill>
                  <a:srgbClr val="002060"/>
                </a:solidFill>
              </a:rPr>
              <a:t>PROJE SÜREÇLERİ</a:t>
            </a:r>
          </a:p>
        </p:txBody>
      </p:sp>
      <p:sp>
        <p:nvSpPr>
          <p:cNvPr id="5" name="Dikdörtgen 4"/>
          <p:cNvSpPr/>
          <p:nvPr/>
        </p:nvSpPr>
        <p:spPr>
          <a:xfrm>
            <a:off x="3977124" y="4233454"/>
            <a:ext cx="1096037" cy="646331"/>
          </a:xfrm>
          <a:prstGeom prst="rect">
            <a:avLst/>
          </a:prstGeom>
        </p:spPr>
        <p:txBody>
          <a:bodyPr wrap="square">
            <a:spAutoFit/>
          </a:bodyPr>
          <a:lstStyle/>
          <a:p>
            <a:r>
              <a:rPr lang="tr-TR" sz="1200" dirty="0"/>
              <a:t>İyi eTwinning uygulamalarını öğrenir.</a:t>
            </a:r>
          </a:p>
        </p:txBody>
      </p:sp>
      <p:sp>
        <p:nvSpPr>
          <p:cNvPr id="6" name="Dikdörtgen 5"/>
          <p:cNvSpPr/>
          <p:nvPr/>
        </p:nvSpPr>
        <p:spPr>
          <a:xfrm>
            <a:off x="5264785" y="4048788"/>
            <a:ext cx="1030507" cy="830997"/>
          </a:xfrm>
          <a:prstGeom prst="rect">
            <a:avLst/>
          </a:prstGeom>
        </p:spPr>
        <p:txBody>
          <a:bodyPr wrap="square">
            <a:spAutoFit/>
          </a:bodyPr>
          <a:lstStyle/>
          <a:p>
            <a:r>
              <a:rPr lang="tr-TR" sz="1200" dirty="0"/>
              <a:t>eTwinning platformunu ve araçlarını tanır. </a:t>
            </a:r>
          </a:p>
        </p:txBody>
      </p:sp>
      <p:sp>
        <p:nvSpPr>
          <p:cNvPr id="7" name="Dikdörtgen 6"/>
          <p:cNvSpPr/>
          <p:nvPr/>
        </p:nvSpPr>
        <p:spPr>
          <a:xfrm>
            <a:off x="8438865" y="3725622"/>
            <a:ext cx="1147057" cy="830997"/>
          </a:xfrm>
          <a:prstGeom prst="rect">
            <a:avLst/>
          </a:prstGeom>
        </p:spPr>
        <p:txBody>
          <a:bodyPr wrap="square">
            <a:spAutoFit/>
          </a:bodyPr>
          <a:lstStyle/>
          <a:p>
            <a:r>
              <a:rPr lang="tr-TR" sz="1200" dirty="0"/>
              <a:t>eTwinning proje kitlerinin ve örneklerinin paylaşır.</a:t>
            </a:r>
          </a:p>
        </p:txBody>
      </p:sp>
      <p:sp>
        <p:nvSpPr>
          <p:cNvPr id="8" name="Dikdörtgen 7"/>
          <p:cNvSpPr/>
          <p:nvPr/>
        </p:nvSpPr>
        <p:spPr>
          <a:xfrm>
            <a:off x="6661033" y="3888294"/>
            <a:ext cx="1351409" cy="830997"/>
          </a:xfrm>
          <a:prstGeom prst="rect">
            <a:avLst/>
          </a:prstGeom>
        </p:spPr>
        <p:txBody>
          <a:bodyPr wrap="square">
            <a:spAutoFit/>
          </a:bodyPr>
          <a:lstStyle/>
          <a:p>
            <a:r>
              <a:rPr lang="tr-TR" sz="1200" dirty="0"/>
              <a:t>eTwinning platformunda ortak bulur ve projeler açar. </a:t>
            </a:r>
          </a:p>
        </p:txBody>
      </p:sp>
      <p:sp>
        <p:nvSpPr>
          <p:cNvPr id="9" name="Metin kutusu 8"/>
          <p:cNvSpPr txBox="1"/>
          <p:nvPr/>
        </p:nvSpPr>
        <p:spPr>
          <a:xfrm>
            <a:off x="2664070" y="2769577"/>
            <a:ext cx="747346" cy="369332"/>
          </a:xfrm>
          <a:prstGeom prst="rect">
            <a:avLst/>
          </a:prstGeom>
          <a:noFill/>
        </p:spPr>
        <p:txBody>
          <a:bodyPr wrap="square" rtlCol="0">
            <a:spAutoFit/>
          </a:bodyPr>
          <a:lstStyle/>
          <a:p>
            <a:r>
              <a:rPr lang="tr-TR" b="1" dirty="0">
                <a:solidFill>
                  <a:srgbClr val="FF0000"/>
                </a:solidFill>
              </a:rPr>
              <a:t>KAYIT</a:t>
            </a:r>
          </a:p>
        </p:txBody>
      </p:sp>
      <p:sp>
        <p:nvSpPr>
          <p:cNvPr id="19" name="Metin kutusu 18"/>
          <p:cNvSpPr txBox="1"/>
          <p:nvPr/>
        </p:nvSpPr>
        <p:spPr>
          <a:xfrm>
            <a:off x="7763937" y="1118214"/>
            <a:ext cx="1871087" cy="369332"/>
          </a:xfrm>
          <a:prstGeom prst="rect">
            <a:avLst/>
          </a:prstGeom>
          <a:noFill/>
        </p:spPr>
        <p:txBody>
          <a:bodyPr wrap="square" rtlCol="0">
            <a:spAutoFit/>
          </a:bodyPr>
          <a:lstStyle/>
          <a:p>
            <a:r>
              <a:rPr lang="tr-TR" b="1" dirty="0">
                <a:solidFill>
                  <a:srgbClr val="FF0000"/>
                </a:solidFill>
              </a:rPr>
              <a:t>MESLEKİ GELİŞİM</a:t>
            </a:r>
          </a:p>
        </p:txBody>
      </p:sp>
      <p:sp>
        <p:nvSpPr>
          <p:cNvPr id="20" name="Metin kutusu 19"/>
          <p:cNvSpPr txBox="1"/>
          <p:nvPr/>
        </p:nvSpPr>
        <p:spPr>
          <a:xfrm>
            <a:off x="6661033" y="1557038"/>
            <a:ext cx="847456" cy="369332"/>
          </a:xfrm>
          <a:prstGeom prst="rect">
            <a:avLst/>
          </a:prstGeom>
          <a:noFill/>
        </p:spPr>
        <p:txBody>
          <a:bodyPr wrap="square" rtlCol="0">
            <a:spAutoFit/>
          </a:bodyPr>
          <a:lstStyle/>
          <a:p>
            <a:r>
              <a:rPr lang="tr-TR" b="1" dirty="0">
                <a:solidFill>
                  <a:srgbClr val="FF0000"/>
                </a:solidFill>
              </a:rPr>
              <a:t>PROJE</a:t>
            </a:r>
          </a:p>
        </p:txBody>
      </p:sp>
      <p:sp>
        <p:nvSpPr>
          <p:cNvPr id="21" name="Metin kutusu 20"/>
          <p:cNvSpPr txBox="1"/>
          <p:nvPr/>
        </p:nvSpPr>
        <p:spPr>
          <a:xfrm>
            <a:off x="3977124" y="2386537"/>
            <a:ext cx="946568" cy="369332"/>
          </a:xfrm>
          <a:prstGeom prst="rect">
            <a:avLst/>
          </a:prstGeom>
          <a:noFill/>
        </p:spPr>
        <p:txBody>
          <a:bodyPr wrap="square" rtlCol="0">
            <a:spAutoFit/>
          </a:bodyPr>
          <a:lstStyle/>
          <a:p>
            <a:r>
              <a:rPr lang="tr-TR" b="1" dirty="0">
                <a:solidFill>
                  <a:srgbClr val="FF0000"/>
                </a:solidFill>
              </a:rPr>
              <a:t>PORTAL</a:t>
            </a:r>
          </a:p>
        </p:txBody>
      </p:sp>
      <p:sp>
        <p:nvSpPr>
          <p:cNvPr id="22" name="Metin kutusu 21"/>
          <p:cNvSpPr txBox="1"/>
          <p:nvPr/>
        </p:nvSpPr>
        <p:spPr>
          <a:xfrm>
            <a:off x="5190392" y="2009267"/>
            <a:ext cx="1104900" cy="369332"/>
          </a:xfrm>
          <a:prstGeom prst="rect">
            <a:avLst/>
          </a:prstGeom>
          <a:noFill/>
        </p:spPr>
        <p:txBody>
          <a:bodyPr wrap="square" rtlCol="0">
            <a:spAutoFit/>
          </a:bodyPr>
          <a:lstStyle/>
          <a:p>
            <a:r>
              <a:rPr lang="tr-TR" b="1" dirty="0">
                <a:solidFill>
                  <a:srgbClr val="FF0000"/>
                </a:solidFill>
              </a:rPr>
              <a:t>İŞBİRLİĞİ</a:t>
            </a:r>
          </a:p>
        </p:txBody>
      </p:sp>
      <p:pic>
        <p:nvPicPr>
          <p:cNvPr id="23" name="Resim 4">
            <a:extLst>
              <a:ext uri="{FF2B5EF4-FFF2-40B4-BE49-F238E27FC236}">
                <a16:creationId xmlns:a16="http://schemas.microsoft.com/office/drawing/2014/main" id="{B5832122-DD8C-40D6-9A9C-855F2A386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412" y="1047404"/>
            <a:ext cx="1309986" cy="1408235"/>
          </a:xfrm>
          <a:prstGeom prst="rect">
            <a:avLst/>
          </a:prstGeom>
        </p:spPr>
      </p:pic>
    </p:spTree>
    <p:extLst>
      <p:ext uri="{BB962C8B-B14F-4D97-AF65-F5344CB8AC3E}">
        <p14:creationId xmlns:p14="http://schemas.microsoft.com/office/powerpoint/2010/main" val="2752085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6wAAAKACAIAAAAXQGLqAAAgAElEQVR4nOydeVxTZ9r3Y0tWwAW1nXam29hZnbqERDvzvvPO+nRGBUXoMjM+znRq1WkLiG2tgOJSq5UIKOC+L0AAAXFf6oKQsIfsIYRs7Mk5J+ecJHQZn2fq+8fJTnBpsSR6nc+3/WD45s597hPglyvXOaHdqokAgNDhNmyw3XHLECu/AaP+xAYAAABCDdqozwAAfBntiAVbqG8QggEAAIAR4Z5C8BfXXF9oSiL3rXmqXRj57xsR/74x+rMHHj5GO2LBFupbuliZLlZkiJQZImUG9bVYmS5WZogUGWJlukjhk30VEIIBAACA4QgegrELTOmxqIEzzFs1EXX7xq1d/sLBrO99cY3+0ZIfzp49e8M7zzs/o0MOBh4Eox2xYAv1LUOsyBAp08WKdLEiXaTIECnTRYoMkSLdnYDTRQpvMoYQDAAAAAxDYAj+6nrErZqI67snvDxr5t41T9suMub84RezZs3i8/nn8iaez5v4zl9/UpU9adTnDTysjHbEgi3Ut3SRcrVYkSFSZdYpM8TK1X6VYJWrEixSZYgVUAkGAAAA7kDwSrCyKOrj914Q7x93qybib/N/Oosfy+PxKrZO/uJaBHaBoS9nr3rrhdT/frGjlH2rJuKr61ASBkaM0Y5YsIX6tlqsSK9TpouU6XWy1SJ1uliVIVJm1KkyxKrVIsVqkWq1yN0jIZJDCAYAAAgAMpsHvxBsqmA3H47+/GrErZqIL65FtAs54v3jijY9+f6bU0q3PDH4mUsTpD378ssv83i8Ncue99z3y+sRX14f/f0Bwp3RjliwhfqWIVJk1KnSRarVYuVqkXK1SJ4hUmSKFavEikwR1SChShepMkRQCQYAAAjk3zdc7/kDtwJC8NEN3/tr/E8dV+hdVeyP3nphFn8Gn8/n8/n/nfDTa7smeDJuZfakX/+KGxsbm7/q+7dqIrqr2FcKJlzYPvFW2L282DyG5rtNeUx2P3eXLR+z5eiw36185b4HvKdJ3v88HxiPL6LRaK88PrLD3jkAqbKne5Zherbqu0ldI7JVL/Y/iIurR3tG4bpliJQZIkW6SL5apMgUKdY3qFfXKj+sU2SIFRlUGVikzKxzdQynQwgGACCEeOL9WL8tadW4e7vjuPy5sbGxU/M/fSYpNjY2dmr+0UCn6s3Y2NgXq+42FHmZ0VvN9vxz9GLbA4kQQTj62JbNw37XLwT3nGKpiyP7TrMWLfjJrFmzYmO5fN7MLanPFW16svCj7zccHGuuZF0umHg6Z3LBqqfP5U3ELzJu1UTsX/vUy7NmzP3DL67vnjBKS/lN2TyGRqMt2uxapmk02rTl93w8No+h0b6TEOzi8UX3NL3Ht0yh0WhjKu9zEe5jx/2n5P8MfnzRt87od0g/1Yt9wmP14tHIwd/8Uf0mD9u32NLFytUiRXqdPFOkWVWnrOjsVmL2T1u0H9UpPqqTr65XrBbLqWtHrBbJPcXgEfoxBAAA+DZQIfjuUXUI7hB8dFjnriGYKgAriyK3rXxOfiIav8S8NYoh+Ohj0zwB7MFxt6gWpCd428pneDzeL2fPmDWL96+/vOgpAFvOsvTl7LItk/++8CevzpuW+/4zfafZt2oiDq37Hp/P/+P/e6n1SPRoLug3XB3PMbjHlHmvKztKIfi75LutBA9JkdWLw6kYDCF4pLZ0EVXiVaSLFB/UKc4b+27fvk3++9+XuywfN3asrJN+WCulLhmRLlKki6ASDABA6BAkBEtWTY2dOzUpoDZ89Jkkv4Lxk+4Q7B1Bsmqq69tzn5G4QrB3e18Q+OhUnGs4OO7ll2ctTvjJiY+f1JVFEpcYoxPb7haiRgTZ8jF3Lgv6heB/34joqmInzfk5nx87mz+Dx+MlzZ1qOcvyCF9dj/jqeoS5kv1G3M9nz5697PUf2S4y2oWRl/InHtvwxCgs4ggcg2CVYJ8OBN/vLnplDI2Kfb4tClMek7kWmtpcy/2NQ/DQoW7VRPiFYO/rp8e3THE/ymbXkfY8buUrNNqUMYumuIbactTtvzJmke/4ntF899En3frMJ2CPglSCt0zxrI/rye1dB++i3el5P1z0UWVPHz5E+nRJuHMx5S9e7L612q1QY/j2VfjUdr1NC66bqhfTaNMXL57uusUzC//hPRPzG9YvogcLwdWLPZJ39wIecfidC/I4Q6bvp/rs+dCZh8+WIVKli5XpImW6SLGqTn7G0P+fr7/++uuvb9++PTD4ZYWud3Njx0diebpYkVHnunYEhGAAAEID/3aIuc9IvFn2xSoq+M59RuKt+3oi79BbXF/kr5pKVYjdIdh3HL9Hd4fgsbNnz+bzuLzYmR/+88VzeZPtl+nf/VIEjaeVr3j+sHm/5XOj+/ahIc0TP2q88dp3tOFSR2AluPHg2F/Nns7jcXk87m//7/Q//3562t+nGCvYAdqqt16YNYvP5XIPZD0VsL7hRNCeYJ9kTB2kLUddAdEvAvq9iHl8kV/KfPzWNw7BQeOj6yE8leDHt0yhTVv+uGtWnuzr/7jU4aeysvu+rmYJzx55s+9mv330PjuHat7ZDh+CfR7R9YXP3e/8ymy46DN8JVWVPd0vs1IWFf6mZ6vc0dATXadnq9zf9pqeG6mH8MRT7329j+UZyWco70jeiOw3Wb+eYN+EHSwEB6TqYXYuyOz9gq5rNJ8oPezMw2lbLVJm1CkzRKp0seqjOsVZY//XX39963/+5+v/fH379m38y68KpfpVdXJPMRhCMAAAIcMwlWBXAfgOkXfoLe7U6w671D/fF7iryENC8FfeEDxr9qyZsbEzF86ZsTnleewC49Z3/Ta+TwnPTeUrnuzrky7cBT5vcvAJaQF3GZIx7v4WemAIvrgjJjY2dvasmXw+/4M3f6guidqV/vTpnEl9p1lNh8aJ9o+v3Tt+V/rTv/v1dD6Py+PF/usvL2IXGOH6wRl+7RBDD0NEQIbzW0r/Sr7fK5VvEYL9X/EEm0mN+xhPeUy2eQxtyphpNNqizd7v+leCqQl4nk8+L5U8exQs5gak//sPwe5HP/rYNNqYLUf9y8l3fFk2XPQZNrD5xsTArEfd7JOfPbFTlT3dv/7rE419k2pA9g4Wc4PE0OFC8L1WgoNm4IDxA2fvXx2m+e28ext25uG0pYuU6SJVuliZKVKsrlWc1vffvn379u2vv/zf/73SZfmkSfNRnczzURoQggEACCXuMQT79TYkrRp3K1gIvlXj7Zp4X3CvIbj+wNjZs2e/8ttpS1//cWX2pO5TnNGoYA7JD/4pyxNgPInWFXsC0rMniQUtIN5D23FgCD6dM4nP582exeXzeZ+mPkvdOHiVbrvIaD48Nuf9Z5LmTuVyuVwul8+byePF/n3hT7qq2LdqIv59I6L5cLTtInO0n2H3w32GYD/TNwR7x/m2leDhq6T+L2iOPjaNNmbRK7Rpyx+vfIU27ZUx04Yc/pEJwdR9fcL9nZ7EgeOP2eJ61t5H98+w2SdYT3BA2r0dPIf6ZM07huCA3OwJwT4x8c4h2DdxBub1u4Rg77f9HvE+QnDgVAMe9S4zD6MtQ6RaTX0snEi16qbigqn/f/7zn2arLVfS8VGdbNVNRbpYuVqsSq+DEAwAQKhxjyH4ifcDU+yQECx4MTY2NvbNJzx3v8cQ3Hpk7OKFvziQ9ZSxgnNrtM7jGpqp/G7xJl3fBtGA99tv+WSVgOpvQF/EHWYSGIIv58fExnJ//+uXeDzeltTnvroeQV02mMJ+mW45yzq8/nt8fuzsWdzYWO67f30Ru8C4Wjhhc8qzc//wi9q94wev0qmFphqI8YuMnlMc6zmW5Syr5xTbczYite7U9eqoVyHU1763U+N86f7Cc0uA8M0JFoLv0A4x5ID5hmCfrolv0w7h80DDt0O4D7NvkdVtjmwIlnlSbBDuGIJdrRfeFg7P/L9ZO8TtYFeHGJKCg4S+4UOwb6OAX8Ovz0Ug7icE+0XTO05+yG0+PRD+j3iHnQuYve89PbMLqHE/FCHY/YlxytUi5eo65SGl6bjG/GGtfFWdMkOszBApPhLLqQS8WqzIgBAMAEAIEeQSaXetBMfGTs0/Onw7hP8/7xCCqXzVc4ot2j8+4MbvmqHx1Cc+eWNYkBTrewksbwjxlC+pRORzftd9huC6feP/9LupJz+dNIvPXbF4StBPg1ux+IezZvH4vJl83sztH/7gVk3EtV0TeDwej8eL++NU6TG/a0RUb5uU9vcpr837+V/if7Zi8ZRrOyfc8u8eHjjLqtg6ebj5fXU9ombP+IaDY4ceyBE6DEFK5b7v3fudGBekZkzz1udpNBptzKIhvbnfbFb+vRARQ1tbvBXrYd5EGMF2iMDV8JmSzzZmy9HgL9H8nuLe13PBuXMAGuY6wT4VWP8T4+4cgofcyT3O9MWLp3+DSrD/oHfoCfYLs54HDBaC77BzQRbCe/sQc/HixQ9JCF5NNfvWqaiM++FN5Ye1ikyRMl2sWC1SrRarVosVq0WKDCoEw4lxAACEHe4q7y2/OvGIjT/q/asBHZKuaDHMNQmGJJAgb1B7Bpz2yphpQ8w7dEQEhmDpsejkRS/aLtA3vffc7389rbvK9cHInv+Xbp7M4/G4XG5sLHfeH18S7R93qybi5t7xf/79L/g87r41T3s+WE5ZFKUtjaS+zl7xzMGsp27VRFjPManKLtVJjJ5ndJaxb+we7/yMPnCW1XYsGjnPvFUTgZxnaksj24WRt2oimg+PlR+PJC/TzZVs2fFoahrYBYbv+MADwnO+3a2Rv+hbcL6jJPUgzgmrXuxfqH5w8TI8z2gboW21WJkuUmaIVavFinSRKlOkyhSrVouV6a4CsDJDJE8XqdJFynSRHC6RBgBAOOJfCf4G1xUelvA5ict9DQD31w/ikzUCQ3DfadahdU9iFxi2i4w///4Xh9Y9dcvnRcPFHRN/OXvm7389fd4fp8bGxm5d8ezgVfqtmghdGUddHFmZPVF2POpWTcRX1yMKP3p62Rs/fvevL1ZmT/7yeoQg7Zkj65/86nrEJ8nPSY9F39w7fsXiKbdqIrJXPFP+6eSST56UHI1+568/2pzy3Nplzw+cYa5Z9vzGd59//x8/bDs29mzupM8KJ5R88uQHb07JXPr8iY+fNFZwPkl+LmXRlNVLXhjtg/SQ43vq5QN6CgbwHSWpBxWCh1ye4YFsj3QIzqAuEixWZIiV6VRzsJjKvooM6iPiRIp0kTJdTP0TKsEAAADhiF+D5QP6qITAEPzV9YiOUg55mXGrJqLlcPSKxVNMFewvr0f0nWYJ0p759a9mJC/6UdOhsUte/XHCn6Z2V7EC7k6VgY0V7NjY2NfmTc1Z+YPaveNv1UTkvP/M/rVP3aqJOLbxSUHaM2uWPf+X+J8dzHpq03vPNhwc+/F7z13dOT797Rf6z7BWL3n++q7xq956QXY8ujJ78oGsp4o2PVm06Yld6U8fWf89bWlk+tsvVGydnPfBMxVbJ69d9vxoH6SHHk+nx3f0cc3DZp/Aqx8Mfw7Yt9tU2Yu/cQU3yCV9YRvpLUOszHBH3gwR9WnJygyxIl2sdCVgsZK60fOZyRCCAQAAwg/fdogHU4ML8olxFFTXgVbIMVWwOss52Sue+ST5OaqZuvHg2Ll/+EXDwXEBvqdgrC9nz5rF/0fiT6XHotUlUbdqIj5NfW5X+tO3aiKwC8zX436+8h9TRPvH8fn867snmCrY6/71wrWdEz5+77kvrkVseOe5ywUT1yx7rquKfWF7zL41TxVveqLkkyd2pT9VJZg0cJaV9vcp+nL2yn/88OP3nuso5Yz+QQJGlGGzz90aWEcmBD/YNgbYRmBLF1MxV+lOva6vM8QBlWBPIIYQDAAAAARh2BDsi+MK3XONCPIyY0vKs6dzJt3BH/ws4mDWU3H/Ne0v8T87lzfpVk3ErvSnize5PlJu/9qnLuXHoOcZG955rq+apStj533wA/H+cTs+/IHjCn3Hhz+o3Tt+28pnTBWsq4UTSj6ZXL1t0umcSUWbnjy/fVLfadaWlGeVRVFvxP1s5+rvQ0/ww8ew2QdCMGy3b9+mKsH3z6g/sQEAAIBQ455CMMWX112fq9x4cOytmrtfnsxYwTacdH3UHHKe6bmEsPMzOjUU1U88eJVuPce0X6ZbzzH/fSPC/TXri2sR9isM7AIDv8jALzJsF5nEJcaX1yMsZ5kfv/fc3jVPX9g+8Y24n436CgIjy7DZJ3gIDmiSCPykCt9MG+QivgEfM+x7BQdIwqG6QQgGAAAARoT7CMEUnmv63lnzvaDviE/65KeT1ix7ftvKZz0f5wE8NAybfYJdfyzwernDh+DhrgsceBE1qASH/AYhGAAAABgR7jsEA8ADZdjsE6QS7HdT0M8sdmfaeygjQwgOkw1CMAAAADAi0Eb7LxpssN3b9k1CsP+HwQWE26CftQYhGDbYYIMNNtgejY1WZyHKjQOVJkvNAH7KbK0wWq712c51IyeNlks96JVerNxoOdeN3Oi3lRsHTpmt4IM/On7NhudptOdX3/T1D2ROpdGm/vMqcqNfvOhnNBrttU8tRO7qqTTa1OU1+KkrWc/TaLSfr9/djeStnkqjTX37OlZuvPnPn9NoP1+fe3nt8zTan44S5cYjv6HRaFM35JutFZezptB+8c+rIbC/4IMPPvjggw/+g/RpVWZrhcl6vd92ugupMFmv9GHne9BKs/VCD3qpF6s0W892I5/12arM1lNm6/V+G/jgj47/2brn/a4TPHXJdazSXPvmz31vfD3dbK0wHfsv1z9f++OrNNrP1+0wWy/0oOuT/LRTZuumV11D/derv6D9bN12k/VKH5ZFaT9ft6/3xG9oNBrttY19tirzsd96xr+cNYVG8/ihsj7ggw8++OCDD/79+DShof9Gv63abBUaBq70Yme7kDLjwPlu9EIPWm4cON1lvdKLVZgsFSbLtT5bpckCPvjggw8++OCDDz744e7TrvXZKkyWcuPAlV6s2mw9abRc7EHPdiEnjZazXciFHvSk0VJttl7uxU4aXUODDz744IMPPvjggw9+WPu0011ImXHgUi92thspN1rO96DnutEKk+VMF3KhB6Wqypd60VNm60mT5XIvBj744IMPPvjggw8++OHu00r0/Zd70dNdVqGh/3w3crYLKTMMnO6ynu9GThoHKk2WCz1opclSbhy41INWm63ggw8++OCDDz744IMf7j7tfDdSbbaWGQbOdSGnu6wnjQOnu6xnuqwVJssps+VsF1JpslSYLOe6kVNmS7lxAHzwwQcffPDBBx988MPdp53rQkr0/We7kHNdSJlhoNpsPdeFnDRaKo2Wc11IlclSTt3fbC3VD5zrQsAHH3zwwQcffPDBBz/cfVqxvv9sF3K2CxHqB6rNVqpcXGWynO1CKowWqn34lNlaahg424Wc6ULABx988MEHH3zwwQc/3H1alclyrstaauivNA2c7bKeNA6cNA6c6bJWmgbKjQPVZssps6XM0H/KbDnTZRXq+8EHH3zwwQcffPDBBz/cfdrFbvSErq/SaLnQjQj1/ScNA+e6kJOGgTJ9/1mz9ZTJUqLvrzZbz3ZZizr7Tpks4IMPPvjggw8++OCDH+4+raizr9LkNowD57qQcsNAuWHgTJe1ymQp1fdXm62nzdYSV6ZGwAcffPDBBx988MEHP9x9mlDfd6kHEer7SvR957qs5Yb+En3fabOlyjRQrO+rMg2cMVuK9X3lhv4L3UhxZx/44IMPPvjggw8++OCHu0+70ose1fUK9f2XepBifV+xvu9ct/WkcaCos++02XLKbDne2VtpGjjfjRzV9ZYZ+sEHH3zwwQcffPDBBz/cfVpRZ1+Jvv9SDyrU95fo+891ISeNA8WdfafN1lMmS3FnX6XRQjVYlBkGLvWg4IMPPvjggw8++OCDH+4+7UhHz7U+tLiz70hHz8VupNzQf7Sj57TZcso0cEzXc9LYf67LelzXU9zZe7kHOaHrBR988MEHH3zwwQcf/HD3aVf70MMdPcd0vZd6kKLO3jNdFqXNocAdUszeTji15KAUs6txZ6f9cylmV9gcRsfnUswuszn09s8VNofMZteRg2rCCT744IMPPvjggw8++CHuK2yOmwO2Ix09tKLOvuO63gvdSKm+/0I30kEOqgmn3ObQEM52YlBuc6hwZwc5qLA5FDZHp/1zhc0htzk67Z+rcKfc5gAffPDBBx988MEHH/zw8q/2orRD2p5LPYhQ339I26PCnWrcKcXslCHDXCPK3QMpbI42zK63f67EnW2YvYMcBB988MEHH3zwwQcf/PDyNYSTdr7Leryj56i254zZorQ5ZJi9nXCqcKcMs6txp4ZwyjC70ubQEoMyzC7H7DpyUI7ZZZi9gxwEH3zwwQcffPDBBx/8cPRppfq+I9qeapOlzNAvw+wawqnGnVRVWUM4qapyO+Gk7q8lB1W4Q4rZtcQgNRD44IMPPvjgg//w+VpyUGFztKJkO+HUEM5WlFTjTh052IqSCpuj0/55K0rKMLuOHGzD7BI0FP2QWk/wQ9CnHWzvPmO2lOn7D2m7KUOG2SlD7h5RQY1IDCpxRxtq7yAHVbizzT0i+OCDDz744IP/kPlU4tSRg2rc2YqSGsLZTjipxKklByWovQ2z68hBGWZvRUnqDehQ80NqPcEPQZ9WaegXdvYe0XafNPSrqGeMzaHCHXLMrrA51LhDbrPLMbsadw2twZ1Km4M6BQ988MEHH3zwwX8o/VaE1JGDcpu9FSFVuENDOFsRUoraO+2DEpRsRUiz44s29xdS1B6CfkitJ/gh6NNOGvoPtHeVG/pPGvqlmF1pc6hxp9twDaTGnVRVWY071bhTgpJq9yl04IMPPvjggw/+w+drCKcKd7QgpNxm15GDLQjZhtpNji9aEFKCkmbHFy0I2YqSnfbBNtTeipAh6IfUeoIfgj7tQHvXSUP/SUP/YW23CneocafMx6AytSdKB4z4gH3rR1WmGGF3vtfvf01oiqnqPeXx67tjhCY35o9UnvH7XxeaYoSm1+q941dfM8cITTFVPdW40/W1L+f7R3t/Q9WvzY3n8nlektbVuv26vHguf3nJkPGL07x+Ql6Ve/zdqb7j8HnctN24U4bZKwVJbjm3etT39zv3qwRJPG7i+jpfv2Ftgms13H7ZMi4/XlCvxp1KW9lSbsBKUovpCLrCSt/DweXzEvKqqfmUpPG4Kwt95rMzxe94qfGGNQn8+YKGIfMvW+4ebXlJyK3nCPsBq8flLyt2+dWe5y2Xz0spDf785/J5CbknvT8vabt9xq8WJPFSShU2h7pkJY/LX1rsN5/dqa4jqMad0trc+a4BE9fVhtL6hJhfIUikfnB8/ZOCRF5CXnWw57PLr8vz/y3n0kJ/fx+034KQKtyhE+fFcfnxgvpO+2ALQkoxewc5WJ6dyOMmbhA55bb6zAT/3zwL80oRUl6cxuPyl5xw+RKUbEXJval8HjdtB0JqCO+vEeqJnVXr6LQPtiDitQGjJeSWIuTpbUl+NyYL5TaHaz7en7i0vYRTbnO0uBNwqK0n+KHm04o7e6kEfELXSxlym12FO+Q2hwyzK3EHNaLS5qD6Kqj7SzG73OZ4wD5CheACr9/3mtAUU9VzErMrbY5TQ4Os0MS7apXb7Cq8/zV3tHWPT43mCsEnrwYJwaO9v6Hq1+bO5yZl1br8KkESj5u2y+ZQ4c5yQSKPy+ellvn6O1P4PG7aTvf4u1L4Hr8ghc9LKbvD+LtS+fMF9WG2Pt/aP+leRq9PvfBIyKvw+NRv+YTcKt/xa3PjuUnr67zjF6a40pjffIrTqCxFjb87lc9LKZW7glfaTu98Spdx+Txu0tpaz/zr1yXw5wsaAua/O5XPSymTYXZlXe58blphiK3nCPvFab7PZ49PJdRdbn9nCp96RSG3Ua8u0grdfmEKn5dS5j5eabt9xq8QJLqOV5DjW/a2+2WMFKvPSuDPFzS45pOQWxk66xNifqUgcej6VAmSeAl55dTrbb/fV9TC1strc+O5ievqRn/+IeW3IKQad6oJZ0tNTjyXz+OuzEdJCUp2kINtGBV8k7JqHS2IeONC/nxBvddHSLnN0V6yksfl8xJyzpKDbZi9BSF19vKlXD6Pm7aPHFTiZUuoGgrhbEHISkGSe3zxxoX8eEF9C0Lq7INUou0gB6sESbyEnGrX+OKsBP78bQ2tKClBhf/i8t8utrcg5LmcJF5KGeUr3TXj0FlP8EPQp50yDuxVm0/oeqqM/W0oKcPslCrF7GrcobQ52lBSaXOocYcEJZU2RzvhbEVIuc3eTjgfsI98UGWKEXbv8vpUJbjnlM2hVvXECk0xQtMbDW6/gaoKU37fq650272DGt/tx1T1liFk5TVzjND0qjik9jdU/bq8eG7i2lq3fzNnPjdpfZ1DgorXJfCXl5S9zU3b6fGL03jcpKxa3/GFy7j8+YJ6CUruSuHzUssCxy9ZSSWGUNnf79yvchUU03a5/Z0pVP0jp8LtF6bw5wvK1iUkrb3pM35t7nxu0poa7/iFKXxealngfIrTeNy0Avd8yrITeQm5pwlnW1GapxgvxezqkjReQm5BduJ8Qb17/vUbEvhx2WL/+TdkJVA16RBdzxH2gz4/S9J8j5fcZm8nGta6loUqHqft9j2+CbnlruO1Mt9n/ApBout4uUpZ3uNbnp3Io2IHQsptpcu5/LeLQnJ9QsyvFiS5S+9ev1qQxEvIqbI52kV5cb6/r1yvwO3S2tz53KR1taM//5Dyla4oTEhu5izg8nlc/pIThMnxRStKNp9YQZVvM2uIDrIxK4Efly3y+iipIwdbTrie1Wtuks0IYXJ87nlWF2L2ZkS4jMtfXuL2xXlx3LQdCGFyNK1J4Mdli0yOzyUo2YwQHeSgDLMLs101fsrfn8rnJQubEcJUvz2Om5hZQwT4zQihdEefEFlP8EPQp7CeHSsAACAASURBVB3QdBXpequMA4e13XLMrsGdMswuw+xq3KGwOaSYXYU7VLhraA3hlKCkwuZoJ5xSzP6AfeuH7nYIt9//KhWCcQdVyuVfQ3zHr7xqjhGaXq23y7C+190l3tfrHSq3T1WCq2yOM9fMVLNEKO1vqPq1ufHcxPV1br8udz71p7o2dz53ZQFK7krhz9/WQPl7Uvm8lNLhxt+TyuelCIfMp3Qplz9fUB8q+/ud+6cESbyExPlc/vISyi9bzuUvTUnjJeSedvmly7lJ62odJwWJvNQy7/iivHhu4rpa7/jB19+d2Kj5UC9FpK4a58pC93x2pfDjBfWqutz57sSsIRrWJPDjBfUB868QJFIDhuZ6jrDvTrS+PvWeRqBfnEYV76m7eNZndyqflyJ0Hy9XdKbGPy1Ich2vkjQeNyk+gT9fUK/CHW2oeF0Cf37qSo9fmML3eT6E0vqEmO9uh/Dzy90v/Nwv3Yesf11uPDdpbe3ozz+k/A5ysBkhJChJBc24BD5vxclmhGhByP2pfF5K2hJu4vo6p9JWn5nAjxfUe33H580I0VqUxuMmxSXw47LFOnJQgoozE/jzU1fO56btQAgZVvovLn/JCZcvzE7kJeRcdHzRjIgyE/gLtjVKULIFIdS4U2lzNCNEhSCRtzBP6Bq/KTOBH5ctNrl9Xmp5gC/D7FQaDp31BD8EfdrB9u5q08AhbffB9i4N4ZRh9jaUVOEOhc1B3V+FOyQoKcPs1IhtqF1LONswextKPmDfuroqsNuBSrHlKJl/3hQjNL+v8B+/oTtGaIq9anW1Q1R1vVZF+X2vCk0x57uThKaYqp6zxJB2iKqeqtHf31D1b+ZQNRLKPyVIogpjp7cl8VKEbahdW7KSKnRpCGdhCj8+Wzzc+AUpfh1gG0Tu+dS52o6XFYfA/n7nPvUXek/Aeha5ElUbSqpK0qgVVtS6Eqpr/Js58dzEjSLv+IX+K7yu1qHCHZKiwJ7gcsovWUlViFW4Q2Ere9vl169J4C8tpuYvXpvAn7+tYej8d7lq1bmnQm89R9j3Xz3qPY3CFP78bQ2Bvmc9SwIWPKfCe7zS9vqMXyFI5KUIVbhDQeXmYteBllGvMP188QaqUZLyQ2d9Qsynfpoq/f0KQSIvIa8cJdtQ+5ltSbyU0jaU1BANWQn8t4tIFe5QBJz5kFIaLvv7QH0qSurIweaanHhu4sYSqlhLaoiypdzEzBrhcm7S+jpHMyJa59fFu3IHQrShpLZkJY+btuOE61dZc03OfO7K3XW5cdwVu2wOLVm+xL8neKNosBUlWxD3U93d5rsDIZQ2x5mAnuAUoZagfGo+rk5uFe6gasBacrAZIUJqPcEPQZ92xmzZpTIdau+qNg1IUFKCklRYbkVJlc2htDlaEUJhs2twZ4v7pRX1xNISzgfsI+8PE4KrbPZd500xQvOHSv/xxV1UeViG9VF5t/CaOUZoXnWtO0ZoShL3vSo0xVT1ChFiaAguG/39DVU/8JSRxHW1dg3ekJnAX1pM+cK3uYkbRU4JShakuDoXqfF3eTJZalkLQhSm8Hmp5cPOh3pHOFkYZuvzrf1KQSIvIa+U+jMjHtyRzI/PFmtLVvIScspRUoM7C1P4cdlilc2htNWvSeAvK3aPX5u7gJuUWeMdv8DdDuE3n+I06s8S1azi9YvSeNy0PdR8itJ4CblVnvmklrUghAyr37iQH5ctGmb+9esSPM+HEFrPEfZLVvK4afn+/p5Ufly2KND3rCdVPLY5lMVpfutTm7vAkw8IpwQly7Nd7RCtRVTxuOxtLn9Zsf20IImXLBzqS1Dhci5/6HzCaT0fsH9akMRLyA34fX5akES9FOlw5bm0ve7XJK7nv/ul/qjPP6R8Geb6VktNznxu0pqb4swF/AXbGmXFabwFOWeIsmXcxMwbhAqvX5/Aj9sq8voI4f6JWLGPLF/K5S85QVAvP5pu5Mznpu3GHU1W4VJ3O0QLQmhFefHcxMwb7uaKrSIt4VTY7E1WgirvCbcmUm+GlGYn8rgr9hJOCUo2WV3ND01WagQ+b0HOKdyhwh1NVkLmLv6FyHqCH4I+bb/GTCXgw+1dbSipwZ1yd1hWusKyXYO7fh60rnBNagmnFCUfsG+leoILvH4/FW1P485yn3YIz/hUtH2t3t6G9r1O1YwVPTxX0u3Kx/reoM6rQ8mz7p7gUNrfUPXd7RB+/s2cgJOp47PFbShJvR0fMD7VBSHD7HtT+bwU4Z3mczMnnpu4oS6s1udb++6/0PUbE/jxKWlUcVdalMZLyDmNO+VY6dsBF4JILXONL8qL5yauvekdP+j6a9xdrVqqGJ8idPlFaTzuyp2YvQ0lh15WohCza6l2iGzxHeZPNVeE1HqOsO/T4OvxC1L4vJTSQL8ojZeQV+kqHqftGro+orx4blqBz/jU2/FtruJxWoHLX/k2l7+0OIivwZ1yrH5tAn++oD5U1ifE/EpBIi8h55S/T5WHz7h88cYE/tIi1ysQufvNqPncpDU3R3/+IeV3kIMtCNFkJYxU3+0N4mJOEi8hbckCqgWudAk3cV2tXYXXZy7gx2WLvb7j8xaEaDqxgmpq357M56WupKIw9XbWDivRigipdgiPvz2ZvyCnqRURZ7rGtzdZCYXNrsIdzVaiLDuRtzCvFCGarKJNC/lx2SLqjq0I2WQltIRTitmbrMJlXP6yEkezlWhFyA5yMKTWE/wQ9Gk7labzZusBTddOpamdcMowe7OVoDIyFaU1uJO6CF8HMdiKkM1WQkcOSlCy2Uo8YN+yusoUI+zO9fquUm4pQkoUPXyhKUZoShS5fVEXdSZcrpVQuS6m1lOBuXsqzvd1EP1JQlNMZc85cpDK0G80hNT+hqp/w1Uj8fXLsxN5qeVevyiNtyDnNEHVwBLX1/qOX7aEy+elCDuIwfxkPi9Z6D9+6RIuf1mxxy9dzk3KrAmr9fnWfml2Ii8h5ywx2EqdR5JaLqHOO6HeQzyxgqrRuvy6vDhuWgE1fk1OHDdxo9g7fmEKn5csDJzPiTQeN20fNZ8bOQu4/LeLyGYr0U69WWklVLayZdykzBrP/MVrEvj/Khmk/hpRzXme+VP1GM98qJplSK3nCPsnVlCJ1s8vSqP+uvv4og0J/HhBfbOVUBWn8Vxdj9Tx4r9dRI0vXDLc8SpO43FXFLp91/OhJieOu2I/OViQwuclCz3z351CnYkfGusTYn7A89P7+yohr8ztl2cn8pJzNiTwlxa7x6/NjeMmZtWO/vxDym+yEi0IYXR83nQjJ45qV0CES6izeDF7k1W4lJu4UeRssorWJPAX5DR5fSvRbCU6SlbyuGnbrYSK6jZZkHMStWtFeXHcFfkIabSXL+Hyl5zw+vtS+XHZ4iaraH0CP15Q32QlpKhdSzibrEQrQl7MSeItyCmlxj+xwtU+QSVmQb0CszdZCSlavzGBv+QE0YqQRrtr2NBZT/BD0KedM1sLlaY9KjPVDkH1lcswezNCKGwOpc3RbCVkmJ36eZCgpI4cbLISLYirvPwgfaodomuX1+9/TWiKqeypwOzthFP4WZBLpMVetahxpwzrS3RfR4LS3mhwNlmpHoleoZUoHXqJtKqeqlHe31D16/LiuYmZNb5+/YYE1wkNbl+4nJu05ibZghC7XZeBdPk7kl3FyyYrUZDC56WWB4xfLUjy+FWCJN6CnIrwWp9v7VMNi0IrQV3rZ8kJogUhqXaIUoTYncqPF9T7+KKsBP7yEmeTlTplOynzhnf8Hcmudgi/+RSn8bgrt7vnI9yayEvIOeN+s3I39fZ9Qk6lz/xPb6OirXjjQn7cVpH//MuWcvlx2SKFzaG0lS3h8pcWh9Z6jrBPvVQY4m9P5vO4afvdvvvqp4T76hArdgU5vuT+VD5vQU4pNf7NnDhu4vo6v6hNHd/52xrcx3fldiv1ZjT/7aLhfh7Daj0fsE9dHULo75/elsRbkFPu8Wty5nN9jhdmb67Jiecmrasd/fmHlN+KkO2EsxkhqFLI2pv2RiuxK4XPSylrtBJyrHQ5Nynjhit6xm0VeX0rocad0iLPD0J9xgLXKbaNN3LiuWn7iMFGq/BtLn95iduvy4vnJmbcIJS2+nUJ/LitIjlmbyecjVZCito7iMGSrYm8hJzT7vGpSz02WgllcRqPm5Rxg5Bj9vaSlTzuikLU3kEMNlqJVoQMqfUEPwR92gGNea/aVGXsP6LtakUINe6QY3YJSipsdqpcLMPs1PUm2lCy3fWDQbQTTilGPmDf+r67HcLtu9ohqj1+g9+HZbwv94zvuqJwud/4rnaIMoQ4M/Qaw1U9p0Z5f0PVp66gWevj1+VS79L6+A1rE/hx2SJqfPd1cPg8Lj9eUF8toE75ooKCX3vx+roA33UtqnBan2/tU9dvKg/wi9N4CTnVeNlSbiL1Lq3H3+3uKmkX5cVzE9fUeMcf0tWQmFVLXXnA93gJl3P58QJx64kVPG7aTsxekMKPd7+97pp/URqPm7aXaFgz5Kr1lZhdggqX+RzfUFvPEfZdl3oI4vtdvT9F6B3fpx1ChtnVeNnbXH58tpgaPz858PkvQUmF+zJ2fvMR5cVz0/Kp+dTmxLkf6+2iUFqfEPMrBYlDf8mUZ7vyk+/vK16y0Du+97NIvAc0LPb3gfrthLMVIRqteIeISqh4O+GUY/ZGK660OZS2sre4iWtvkmq8PnNBwG+elYUo2XhiBdVw5fYdjVZcejOHaodoRoT+H5bBf+sENX59RuBoaTushNBVzicarXgH4ZTezInj8peXOOWYvdF1vTY+zzUfR7OVaEYIarahs57gh6BPK1AYq40Dh9q7ChVGNe6QYfZmK6HA7AqbowUhpCipxh2tCNmKkO24U+JuvmlDySYrAT744IMPPvjgP5R+s5VotOAG++ctCNFowdsJZxtKNlpwOWZX2hyNFrwFIah2hUYLbrR/HoJ+SK0n+CHo0yoM/XvV5t0qU5m+rw0lWxBCYXPIMDvVMKGw2Vuoi4zYHC0I0YqQGtzZipAtCKHCHeCDDz744IMP/kPpUxmiGSEaLbjS5pBh9gYLLkHJdsLZYMGbEcJg/7zBgjdZvV+Emh9S6wl+CPq0I9quXSpjaWfvMW13C0IobHY5Zm9FCBlGKmx2qqqstDnaULIVIVS4Q4qRzQihcg8EPvjggw8++OA/fD4VHRosuNJmV9jsDRZchtmpxNmGklrC2WDBWxBCgzuarHiTFQ9BP6TWE/wQ9GkFCkOZvu+otqtQaaSMFrfRihASlFTa7BLUFaWlKEk9sWQY2WQlwAcffPDBBx/8h9KXoGSDBac+ZaDBgivc0VOCkirc0WjFm6y4Bne0IESDBafOPQo1P6TWE/wQ9GlFHT2H2rt2KY3Htd1SlGxBCClKyjCXIcPsEoRsRUiqm7gZIRSYvQ0lm62EHLODDz744IMPPvgPpV9vwTW4U4KQ9RZchrkSZ5OVaCecjRa83oIb7J83WvF6C663DzZZiRD0Q2o9wQ9Bn3aio7tAYTiu7TrR0d1sJaQoKXcZhByzt6FkC0LIMbsUI5utuByzyzF7kxWXY6Qcs4MPPvjggw8++A+lr7DZZRhZb7FJEEKDO+ottiYrrrcP1ltsjVbcQH1hwdsJZ5MVb7DYQtAPqfUEPwR9Wr7CcLyj+0RHd6HSIMVIOWZvQQgJSkVpohVxJWgqSsswstFnaPDBBx988MEHH3zwwQ9Hn3ZAYz7e0b1TadyvNlO9w60IIUVJCeIqHVPF5DaUlGFkkxWn7t9sJSQICT744IMPPvjggw8++OHo04Sdvdvl+v1qc4mup9lKtCKEArO3IgQVpdtQssmKS1FSjtkbLXgbSiptjgYLLkFIpc0OPvjggw8++OCDDz744ejTdsj1B9SmEl3PToWhfsAmx+ytCNFiJWQY2YaQzVZcipIylGyy4G0oqcDsjRZcghBKm73ZirciBPjggw8++OCDDz744IeX32TFaQUKQ2lnb6HCkC83XOyytCBEowWnqsSNFlyCkDKMbLTgLQihsNkbLXiTFVfZHE1WvNGCyzE7+OCDDz744IMPPvjgh5d/qdtKO6nv2ybt3KkwlHb2FigM5freVoRoRYhGCy5DSSlKUpehVtjs9QO2FoRQ4w7xgK3ZPXSTFafKy+CDDz744IMPPvjggx/ivgQhzpotBXIDbYdMX6gwlHb27FQYChX6oo7ufSpjgVx/tL3rsMacL9cfVJtOaLt3yPV7lMbSzh7wwQcffPDBBx988MEPd5+W3aarMvTly/XZbTqhrmePyiho0x1p7zqsMedIdXtVxqKO7lxp5w65vlzfmyfrBB988MEHH3zwwQcf/HD3aVWGvuw2XZ6ss6yzd4dcnyPtLOro3qsybpPqDmnMR9q7BG26PSqjUNeT3abLl+vBBx988MEHH3zwwQc/3H1avsKQJ9OX6Hp2KY3b5frj2u79atN2uf6gxny4vWuHXL9HZTze0Z2v0BcoDMLOHvDBBx988MEHH3zwwQ93n/appINqmNgq6Tiu7dqrMgradAfUpoMaU45Ut0tpOKbtypN15sk6S3TdO+R68MEHH3zwwQcffPDBD3efVtzRvV3WmSPVHdd2FSoMuVLdIY15r8qYK+3cqzIe1JjyZJ2FCsPR9q48Wed2WSf44IMPPvjggw8++OCHu0/brTRuk+qOtHftVRlzZZ0HNCaqXLxHZTyoMRco9AUKw5F2c6HCkCfrPKbtAh988MEHH3zwwQcf/HD3aZ9KtMe0XbuVhq2SjoNq0z6VcVubbrfScEBtypN15sv1hzSmfLk+R6o72m7eqdCDDz744IMPPvjggw9+uPu0g2rTLoVhW5tun8rI4/IBAAAAAAAA4KGHtl9l+rS1Y5/KeEBlGvXZAAAAAAAAAMB3AG1La8c+lWm/ypQt0e1SGvarTDnSzgK5fr/KtEOmz5N27leZdioMgjbdfpVpr8oIPvjggw8++OCDDz744e7TCuX6/WqjoK0jX965T2XMk+q2yzr3KA358s5cqW630rBTod/W1rFTod+rMmS3dYAPPvjggw8++OCDD364+7QjGvMnLe35ss5DalO2pCNP2nlAZcqTdlJdwjvl+q2Sjt0Kwz6VcXOLdqdcDz744IMPPvjggw8++OHu07a0agvk+kMas0DSsV3WeUBtypN25ko796mMhXI9dSbdHqVxq6Rjp8JwUG0CH3zwwQcffPDBBx/8cPdp2RLtsXazQKLdKtEeVBvzpLqtEu0epaFQrt8q0RbKO/eqDFsl2jyp7pDG9GmrFnzwwQcffPDBBx988MPdp53o6NrYrBG0dRxtN291qabtMt2W1vY9SsMupeGTlvYCuf6gxrSxWZMr1YEPPvjggw8++OCDD364+7QtrdpsScfRdrNA0pEt6TioNm2XdVJheZfC8GmrtkCuP6A2bWnV5kp1R9vN4IMPPvjggw8++OCDH+4+bUOTWqjr3irRbmhSH9GYtst0G5vVe5SGXQr9x82a7TLdQbVxU4vm09b2E1rz5pZ28MEHH3zwwQcffPDBD3efVqLrXt+k3tSiOa41b2lt/7hZc0BtzJPpNjZrdir0u5WGDc3qPJnusMa0vkn9qUQLPvjggw8++OCDDz744e7TPm3VftLSflhjymnr+KSlfZ/KmC/r3NzSXijX71IYtrRq86S6/Srjp63ara3aIxoz+OCDDz744IMPPvjgh7tPW9eoPtZu3tbWsa5RvV9l3CHr3NikKZTrdyr0m5rbc9p0+1XGzS3tm1vaD2tMn7ZqwQcffPDBBx988MEHP9x92iG16ZNmzcdNmn1Kg0Ci/bhZs1Ouz5PqNjVrtkt1hfLOTc0agUS7V2nY1Kz5pFkDPvjggw8++OCDDz744e7Tcto6NjSp9ygN26W6j5s1BfJOqlycK9UVyvVbW7XZEu1uhV4g6fikpX2f0gA++OCDDz744IMPPvjh7tOyGlX7VcY8qW59o3qnXJ8v6/y4WZMn1RXK9Ztb2re2ancp9FtbtZuaNXuVhm1tHeCDDz744IMPPvjggx/uPq1Q3rlNot3YpN4h1eW2dWxq1uS2deRJOza3aLJbtTukuk9b2re0tOfLdNmt2o+b1OCDDz744IMPPvjggx/uPi1f1pnVqNoh1RXIOjc2qbe1dRTIOje3tG9tbS+QdWZLtJuaNQWyzty2jg1N6nxZJ/jggw8++OCDDz744Ie7TyNJHAAAAAAAAAAeKSAEAwAAAAAAAI8cEIIBAAAAAACARw4IwQAAAAAAAMAjB4RgAAAAAAAA4JEDQjAAAAAAAADwyAEhGAAAAAAAAHjkgBAMAAAAAAAAPHJACAYAAAAAAAAeOSAEAwAAAAAAAI8cEIIBAAAAAACARw4IwQAAAAAAAMBDAWHzfG2ruvB55jZs7TZnpsC2r5jAUIKwkRQkTkIIBgAAAAAAAB42EAuS9M7t2IVfzIi7HZuA/upVQqUhSb+UDCEYAAAAAAAAeBiw6Q2E1UKgiK3yAsqNs85aYOUtQF5e6OQlYHkHyP5+EkNwvYHAUBJCMAAAAAAAAPAQgDe0kvPfxtI2Yu9/bJ0+b3BG3H9mzv98+rz/nTH/8xlx5PR52NLVWGa2I36JrewMCSE4vJD2DBxXG7Y2t29sVGc3a4+rja3dfdS3CJ/yPgAAAAAAwKMGuvj9L2bEOafP+3JGPDltLvr3D2wHS/CKc7YTFdiK9ci0OV/MiBucPm9w+jz0D/9NGAwQgsMAnLBhOHZWa8qsV69p7sioV69rM25QdK9t0WXUq0+1G1HcRoz2JAEAAAAAAEYLvLQae+nPyIx5CDcOnTEPyz9EdHd7BcuArfwM8stEGzce4cYNTp9n27oLQnB4cEXfvb7NuKZBs6ZenVmvLlIZK9tNa+tVmfXq9VLTBX0XhGAAAAAAAB5Z0L8kfzEjzjpj7uD0ebb1ua7brVZCpSF7e1zOgRLbtLnI9Ln4tDnIL5MgBIcBnVZrVoM6q0mbKVZl1Gsy61XyvgErjq2vV69p0GQ1tWc1aLQDllGfJwAAAAAAwKiAnb9q+80b+PR5ttmJuFxFkjiuNyKrNqO/eR1bmo5LlSSJkyiCznkTnzaHmLUQ238CQnAYcEZnymrtXCNWZYhVaxvUnzS357S2b27SZNarM+vVmWLl2tbO6g7zqM8TAAAAAABgtMDyD/3vzPnI4pVkVxdJ4rY9x2/PXIDMjPt65nzb+5tIEidxDFsj+A93AbpiAwknxoUFe6S6NQ3tmWJVZoNmY4P6hrFH3WfJbdVmtegyxarMevWahvbdMt2ozxMAAAAAAGC0sJVU3eYuQJeuJnt7SRK3bd399cz5yOyFt2bGY0tXkyROEjbs4/zb3AR0Uz4JITgsKJB2ZDa2ZzZoMkXKtS2dB+V6ksSPqwwbZObMelVGvTqzsb2grWPU5wkAAAAAADAq4F1d6KK0wRlx2J/+QXbqSRyz3WxAfvsX27Q5tl8m2YSnqM+KQ//xweD0edif/kG0ySAEhwHHlPq1zR1r6tUZImVWS+cprQklbDmt7Vmt+sx69Zp69ZqmjkNy/ajPEwAAAACAhwpRPvLSHBfx+TYSJ4WZ3ltcZKKCt4bcOAeJX4/GD7nxpTmIoJi6HRV6RsvEXI8o8n7L558+9xW551aG+kwAI3Hk3awvZsQhM+MGp8+zlZ6mNKJVattzHL9W6/pnUyvGjUemzbFPn4fGvTUkBAfsm/fBvmuwZPdyjyRl6EtvoaLA222Ct5Dksgf2oPc3maHUmXrXSfRr69WZDZq19Uqdxarpt2xooHqCVZn1qiyJodbUO1pHCgAAAACAhxFX0ESFOJbsH1uDh6WACOvGlaSDJV1P7EwuGzKCO+a6sqjvP93hWCCyUflbIMLWCMjpc5EZc20z5qG//xve1Op6dPcHKRB6I/b6e7bp85AZ88jp89D/TgsWgj07JspH7i2lhQ93CcGhMJmh9GPojjZdlkS/pl6d1aASmXv0A9ajSn2mWLWmXpUl0ee2avtQZLTXFgAAAACAhwkqd/pnlQcUgl2P4v2WK936xjNKTi4L+kCEyYz8v9fxaXOxaXOc0+OQPyyy7S3CjUZyoJ/s6cFPnkMX/ssxfR4+bS42fS42bS4uarpjCCZFaLzrAWyCt5DkfN+HtHlK324fS3andVG+Z1c9+dLje2fsrbHfKZhSX1AvQYKaWPIcJNmziJ4lLkP9vqbuWIa+9Baa/Jb/y47Ax/Jba78x/Q4zKsj3juORgxXqfQ+Se0fmIMmZPiE4uOxB3W/5tK1zncSwpkGzvl61q023pbl9Tb16ncSwVWpQ9sH10QAAAAAAGGGCpK8HEYKTPWN6v+V66GFaEoKkShK3HSlzzIxDfvMG+ts3vpweh02fi8yaj/xhkfXlBOu0OV/NiEN/lYT8cdHgjDjbujwyyIlxw1SCPdVm72O7Ne/XwkzfvEtNC0v21LTfQkU4KSpDBVTKLEM9UxdmDg2agelZICKHKdliyXP8MrdrYsOFYP+Su/+w3vF9q+B+Lwx8j18m5jm0lOBN/z57N8ye2gRv+b3u8b5+CF4ebu/vP6gyZoqVGfXqrFb9miZtplh5QKlX9Q2M+g8JAAAAAAAPJ96SZSZGDu0J9g0t3zQEC0TudothQrBva7JfuvOfg9WCFVUS9S1EswRd+TExbQ7y0p+xaXNcTcCL0oirN/E2ue1EBdGpJ4OHYN99862VBqsQuydBBdx8ysGS30IFmYhAFJg+feP8MCVnD37B1GO6c7Yv3gq072TuUAkWBc5haAi+W4OET2wNzLvup4hPbvbrOR46VZ/C+RDHBUHYSBJHcExvQQxWxGi1GqyIwYpYbZjnuwAAAAAAAA8CV0UyPt/2ICrBrsQ4B3npLeQOleDAcXCSHHJqnScR9fQgf1hETpuLTJ9rmzaHmJ2Ii5tJf+fO7RBUp8HQUBjQzOqJsCI0PhOjgiAViN2x+K1+lwAAIABJREFU2H2vYN0Uw5yEN2yLQrAQ7LPcnskMF4J91s6dPoc+VtAkGnCYfYKvb1eD34D+qxqQ9UVo/FuoKNiJlqPQoAwAAAAAAOCDN6H6BNAHFYL9kmGwC0d4hEyMGjDZ21ngKQYTGEriGIljJIba1uV+OSvR+svEwVkLkX98SPb2EjaUsKEEhlI5+C4heGit1DP7IJVgErcJ3kIF+e6e5UxU8FZglPRUPYPFWV/uKwTfpRLs7TEYyUrwHULwfVeCv7tLUgAAAAAAANwdb+j8LirB3tvdI7j/6e04neMXxF/yrSQOPX3r7nyzSvAwPcGk385gyXOCtNX6dc26vxusEfb+QnDwnmDfMw1Hvif4TiH4/nuCg8gAAAAAAACjiN+b1UF7gu9wlV839xqCvYN7RvBeTuAlzwUJfM7ICtKXfB/crSfYN+n6p8+hV4cgSdwvEfqf7ubdDc+u+uzA0Nh3fyE4yNUhfM8cfDBXh7hTCMa/8dUhRvHazAAAAAAAAI8ID8Mnxt2tfxcAAAAAAAAA/PALwUPq28CoMerPDAAAAAAAgIcYqAQDAAAAAAAAjxwPQwgGAAAAAAAAgPsCQjAAAAAAAADwyAEhGAAAAAAAAHjkgBAMAAAAAAAAPHJACAYAAAAAAAAeOSAEAwAAAAAAAI8cEIIBAAAAAACARw4IwQAAAAAAAMAjB4RgAAAAAAAA4JEDQjAAAAAAAADwyAEhGAAAAAAAAHjkgBAMAAAAAAAAPHJACAYAAAAAAAAeOSAEAwAAAAAAAI8cEIIBAAAAAACARw4IwQAAAAAAAMAjB4RgAAAAAAAA4JEDQjAAAAAAAADwyAEhGAAAAAAAAHjkgBAMAAAAAAAwWpSsiE0V3sftuHBF7ArhqE/7LlhtWKXWvF3SkSFWhRRbm9tL1MYuFCEDQnArbLDBBhtssMEG2zDbqEerh5G6nIULc8Q4SeKkeNtCT/AVb1u4oiToXUI/BFttGDOCxaAz6XQ6g8liMDl0BjsigsFgMCKYEREMOj0igs5gMhjMiIgIOp1BpzMZrKixY2MmT3wqZuKTTzz5/Z/+7CUe75ezZ/2fadN5kyZ/77HHHh8z5nEmk013bRFMVhSLHT1ufMz4CZOioiewOVFsTlRk1NhIzjg2K5rDHsdmR3M4USwWh8Vis9mRTCabwWDS6Uw6nUWPYG9o1HShCFSCAQAAAAAARg1xzsKFOXUkiZPC1NhYV8ANuDE2NjZ24TYxiZO+IVi8baH/t0iyZIXLdodpYWrsim05C2NjY2MX5tQJV/j7QwYfEUrURkYEkx7BoNMZTBabwWTTGSw6nUmnM+kMBp1B/cdkMJh0OoNOZ7BYnOjoCZMnP/XTn7w0bVrsb37zx6TX/vrmm2+nJr//wYer331vxe9+98eYmMk02hgqN7PZbBabQ2ew2ZzIyKhxHM64qOhxUdHjGEx2xONMegQ7IoLFYFCw2ewoTmQ0mxXJZHKYLA6HE81hR181dJeojRCCAQAAAAAARg9hauyKEpLEhSsW5uT4fC3GfZsiPLHYHYK9JWRxzsLYFSUkWZez0J2PhamuXCtMjY1dmCN2JeaFOXU+dwwy+Iiwtbndk3oZTDadTpV/mQwGi0GnKsRU/KVT32KxOePGxjz37JTf/+6/Fi96a0XKhytWfrh27caCHbsKCvcUFOzZJtiR/N77M2fyxox5nMFgsVgsJpPtLu6yOeyxkyY9ER09jslkMxkcFiuKwWAyGCw6ncmgR3I449icsSxmFIMRyWSPjYoaFx09zmrDNjRqIAQDAAAAAACMIlQYHfp/n1qvT73WFYLF2xYGlG/9bnEnXXfC9o28roQdbPAR2aMMsYrOYNLpLAadw2CwIuhMOp0eQWfQGUwGnU1ncCLoLDqDRWcwGczICTGTn/ze9597dsrsWf/n9df+tmpVRrYgr2DnnmPHS44dLzl6rPjwkRP7DxzJL9j9ySfZL//y/9JoNCaTxWJFsdnRLGYkkxEZyRkbGRnNYnE4nEiq84EewaQyN4sZxeGMY7OjWUwOk8Fms8dGRo6Njh5LTfKeQnCf/Kpw7ydr31+Z/M4yans39f21mwsOnRGbkFF/6oQjFknV9szkd5Yte/cDQakklNaw8VD6snvbtlWP/myBQKoF93j40g813OuYjQe9z4n0g42jvo/3jUV95WBhSdD9Dd2fxKEg6svHt29YnfrusmXLli17J3nl2s17S2rUlhBbUgAAvgmBNWChuyF4aNL9NiHY21DhDsEj2gXhIUOsotOZDAaHxYxmMFgMJovBYEREMCMiWExGJJMZSWdwGAz24xFMNmfcj37886lTZ0ybFvvnP8WlprxfuHNvUXFZaVll+clTJyuqT1ZUFxWXHTlWvG//4Z279n38ydYXf/RTGm0MixnFoHPoEWwGncNmRbM5kWxO1LhxE6KixlI5mM2OZLMjOZyxkZHjWexoJpPNYLCYTE509PiYmEnkPYVg3ZVDm1a+M9wf0mXL3lm56dAVJTLaz54w4+beD33WcH2RYvSn5AZCcHgDITiAvqaK3FXvDLe/IfyT6I9FXZUT/BfxOytzq77b38B3XlIAAL4R4pyFnm5g387ggJ6Hb9gOMVwIDjb4iJAhVjHokSxmNJ3JYbE4TBbVE8yOiOAwGZEsRhSTGcmkRzLonKjoCS+88OPf//aVuPmJS5e+k5uTX1Fefab6wvkLn128+Nm5s5eqT5+vqDxdWlYpLK3Yt//w7r0HVq78aNzYiRGPs1jMKHoEm8mIZDIi2Sw2k8Fm0qNYrEiqBZnBZDGZLCaTzeGM5USOY7EjqQ4KTuTY6LETybuGYER84uPUe/l7+m7WERHk4PsgIKlsOzX6U3IDITi8gRDsg+n6Ec9L+OD7G8I/ib4gl/Lv+Js4dVu1NlSWFACAb0bAdSFi3deLIIOc/XZvJ8a5R7hTCA46wgiQIVYxmRwmK5LOYLPZka6OCAaLTmex2VFMViSDwWEwOJGccU9//we82Jf/9pe/J6es3LBh8/HjwosXP7t2vbbmpujq1ZrLl66dO3/p9JnzVBQ+eqz48NETBw4eXbDg1ccfY7KYUVQCptM5nMioyMix48ZOmhjz5NixE6LGToiKGj9u3MSo6HFMFicyaixVGGazOCx2JIcTTd45BCPig5l3qACP3m/hh4EQrj9BCA5vIAT74PtkDudKcM0+31kG3VLzL30nvRx3X1IAAACqEszi0JlMFpvNZHHoTDadwYpgMCNYLE5UNJPNYbBYTCbnySeenjmT+8brf3vv3RVZ6z4+eOjY2fOXrt8Q1dbV36ytu3795mdXai5cvHzh4uXzF66cqj5XVl515GjRm/9c+rvfv/LsMz98fAwj4nHWY2MYdDqTyeZwIqPHRU8cP3ZidNSEqOiY6OiY8eMmTZz0xISYSZzIaBaLw2Zx2OxIDieKzeaQdwrByMWAysO76YJDZ2o1JgtJ4iRi0NSd3hfQJvFd/RZ+KAjdTkS/EByqhTFgWHxD8EgF1oc4BIfwT2Lw9X9nVf5pWR+Jk32yi4c2un9Jv5u+vaROFyJLCgAAgGeIVSyqG4HFcV3GgcmmMzgMVlRk1Fg2J4rFjhw7dvxPfzo1YcFry//1Xtb6Dfv2Hzp3/uK16zW1dWJxfePN2vobNaLPrt64cPHKlc+uXfns2rnzly9c/Cxr3YbZL/9q0X//c9VHmT/92S/YbM6PfvTTKVNe/MEPfhAVFT1ufMzkJ56eEPNEVPQ4TmR0JCcqMmp8VPQEJjuayYxis6NZLE4kJyoy8o6V4Jv7PvCJt++syj+jDvLnwSIp2+wblbOOt436ugPfEgjB4Q2EYB8eksTme0y3Vvo2numqBOmbDl6U98CSAgAQUmSIVWw2m8XiMFkcBoPFZLJZ7Eg6g81kRY4dN4ETGR0VPW7SpCdmzoz9++J/ZmVtOHzkWNWpM+fOX7xx42ZDY0tjU2tjk6ShobnmZt216zdr68S1deL6huajx4r+8MdX1m/YdPjIie07dv7jzbemvPijH//4JzzerF/+8mUabUz02PHf//7zTz31zOQnvjdx4uRJk5988nvfj5n4xLhxE6OjJ0RFjY+MjI6MHDt23ARy2BCMnN+R7BOBN5fqht1Pi1+v2voTqtFedyAYFlPDye3paw+K734iOYTg8AZCsA8PSWLzPaZZx2SwpA8eac/AcbVha3P7xkZ1drP2uNrY2t1HfYsgbKM+PQAIfTLEKhaHxeJwWKxIFivSk4ZZ7MjxEyZyIqNjJk5++vvP/PrXv1m16qODBw9XV5+5dPmzz65er71ZV1vXIK5vrm9obPv/7L13WBtX9j9sm6IZSRhwTfzNJllvsptNc8qm2etN3W/WqV7HTuLEySZOQgxxSHADRDHG4EI1xgZskOm9SPQm1Ee99y4QiGabaMvvn/d93vKHAM1IIxAYJ15n5vn4efBo5s6955577+eee+65cqVMKheJpUKRRCKVU6gdf3n51Y/3f3r2XNbefR/99X/f+nj/gfCIiFWrVq1fv/Htt9+57777g4Jx69ffs2njvRs2bFq3YVNE5Pq14ZEbN92zZct9mzffs2HDpg3rNkREbiCGrXP5I8HT1CyYn0NylWLBotqbzkTHxCZnlFS302VWlO1x02pmfUlm8pHZwD5RUTGxR+LT8sgdQidqgj4j7rSWUV+Ydtwdni0mNj7tYoto3vIxKmq5OBc0KPpwXHJWVb+v0ZqaDeN11EntQGVW8ly4t+jDcckZJfUMNFP3LJyidnKWpwDRh+OOJGehhofzGSEmtcy6wrRjc6Hl4stm/dz5iAcF8yn43h8VtZRkJsOiImVVDvgPioTMavThuOQsctW840r0yWrFYoq7PBK88NDo79eAxTWPSS2zzleZ8sntIidqxrzkCdcWty7518O5L9r53rUfn3axnq5Y4C23xsbPRxSMiT0Sn1ZYT1P6ZNJXMk5Rs1d9Vy0p+sotkeBRUUdZvifjMbHJGSUtQqdfEkyBNawsqndqC/86p66w782GXiyp6hP5NW0G1hj5i3i2e0rhryXeitb5FHxaPVCVN9eFRcXExqcVNvt5Fw1w+UdFk8gL7EK2Np+Z77wPX+jx7ShkVSnzSSH6dqeouRARfi0L2TQCF+ny2o5PRUyrmfUX4f1+YYsnP/DcLtwrTmv7qzzdfUxsfFqh/95+5qebN2ZudBrsJJ42SWRM5GlTZbY0lSNZbErkaSl62/WZmz8trU1hwPArRSKkwQF4EE8AABAEQRDAh+LwoQAA4sHw8AgQT1i/YfNvtz709jvvnT2bVV5R1dzS1ts/SGew2Gwuh8vj8YUyuVpvMOv1RoVSLZHKe/sG3n7nvdde/+s3UTHbd/wl5rvvE0nJ7+/+4LPPvwgODg0Pj3zzzV3PP/8iCBLXr9u4YcMmN0IBfNjadZvvuS9s7brIyI2RERvwhHBiWERwCM7ljwT3FcDswLdm3DXRyhYIsBaTkN8m9em5kCMujVaSEuPzZnRcLtXgmla35aKkHpNSDiH7ODgJTiCh7/eLjjtdg2IoNfQUJvh+f/aV4wU9SD88JKcZ6Ck4jvhWdE7n7JOBkWAOi4xS+KiomORylKxOQjWnFgnmER1b2LdIlf1yJHgBcc24XItF64tJyG8T+5ADuDzjSCR08cQkXOxB9aec5tb4/2JMSgkN5a1JaIF3Yk956RhSAiwOORm1vpcQfWXZJNg0cAVV2aKiYo8fP4ye5i2Q4Gl1p/+WFRUVk1Do64IVeGNcORK8HK1DFLxN24rWS0VFx+VQA/Xi9doYF3081y+HhpswDl/o9s4bvHeFGZVN1CzUtgFT8iWS4CW3HWRF0FC1MToul2LyFy0OrVf0t707Ou5co+/Q45pxuWYGLI6TMlsSX5fE05J42hqNrVVvT+ZpSDztSbm9xzKCkWAMGAJBIqQBQAIA4AEAAEEQAAAcDg+AeAAEw9aG4/HETZu3PPz7Px747B/5Fy5WVFY3NrV0dvX09Q8ODTE4XB7EE8jkGq3OqNMbZXIlXyDKyDz70cef/Bh3dM8HH3308afv797T3NJ29NiJgouXDn4dRSSuff2N/33uuRdwOHDDxs2Rkes3bNhEIK7duOmeBx58aMefX47+LvajDz89eiT+dOb5j/cfOPDZP1x+SLCq5qSns4gv4y5bBCaqn8CWC/dc8G76cGysXz6RX3LBH+WLPlkjg6cJJ8ELXbFZXsOSoHyRCBnRpHJ41w/nNCh598woAiHBCxQexaZr78xZkAF/l3ChmW9fojuEnytwmrvwrwGLa8ZloqAyCeTlSxYXG7nnrmhSmdfEyTXNJS8WHsX3rcVqISoqNqfTHrDCeL50skYRWLsLJDqE79wmgMLOXitDgg3U7MWDL8ZmU+COWEtpjCtEgpepdfCCx8b6L2hsQW+AcxtTY4Z3PmKOZpJ7fNcWEM5s0VlUpH7C9c0TCkNRfdJvKWNPN4iWKNLltZ0Au77YCyX5/vt9ZK/os70b/uzxov5RHzmbp6ZS+NoUoYEEaRJ5OhJPo3ROTM3cOMnTJvF1KUJ9Cl9nmPhFTifBsFxwC6af2DWHg9e5MzezDs7+992Cm7949haEJ6tP7Jp+gnTjl87PkpAIaUCQAAIEACCAIAEH4GeBA4lh4QRC2MaNm594YttXX0edP59dXlHV0NhMoXZ3dff19Q+w2Fw2B5JI5QqlWiSWSqTKQRrzytWynNz8t95+d9++j956653HH3/yhx+P5OTmF14q6unt37v3w11vvfOb+x9cvSaIGBZODAtfv2ETDsA/ue3p/31z16n00xKpvK6hUanW2OwjEMQfHna4/JBgRGd3rm25Dd7UkBkN73JyWjgmp2vGNW2V9ZYhwg8fK6LDe0PE2p/73YJ25ajLNWlnlPp0rbFn6iH79IzLqWjJ9uud7EWCo4/ntPCt0y73DmuEvSL6TJN9/kX4cBJ7itzrXsUbNXPqzng+hVhz9GWQnoI7TSKlAU3I/kiwdwF7i+GlP1mj8VdrnlfaYbbVY1eYgVTcL0WCFxSXoRGpTLktbLNzxuWatMt6yAhlOlpMn/QjlqioqKjY9NldRNN2qCUfYVb0kg+CckUfz21xL7iPmjnNuTCD9bHiIRiPga01e16ZtMt64FUH3z/qK4HYM3V8+6TLNarsLULWd2DRu5ZFgpHZiD6eOztfciq9xLsyJBhJ6WJSrvTI3J8zs1vgwo2Kzmyc04GlN8ZF1XLBlngrWkfxnnRHk4p7FU7XzLQdqodlN+pwQV+gPaqfaUNMQn6Ltz8PbFtz9Jlmq5/CZjTOTcbE5aT5509WCp2uGaeZXX8uLhrtGI5AfIKX1XZ8ur65OBjTdrqvOdfTTFrgNmxkr9iZ4+n9LnRqp2em7dLeK8kxUTEpZBaqO1OHyZ4iMSdBmkRIk8zXZoj0ORJ9plBH4mlJPC0JUidLzFTjcGBVhuGOwSwPhpFIbsEsA/b96U5DPem/gq/7IhHSAAAeAPE4EAAAEADAUBDEASCAw7t3xW3efO/zz7948Ktvzp7PLi27VlvX0Ebp6O7pG6TR3e4QQpGULxBxIT4XEvT107q6e0lJKa++9sYHez98f/eeD/Z+mEhKrq6pKy652tjUcq288kR84rannl21OphIjCASwteGR0au2/Cb+x989bU3Wlqp165V1dY26vQmFpsrlsjs9hGXHxKM6MGXGwsWuWHOx8I6ra2DjS9Iw60XCY7OaPS8O9l2DtEVJpTBbDBQaTzsB7iBFkGCvTi395AM95MbNavZffVlhZnJOW1WRP578udH5MMFvfP3vTmNT8HnECAJ9vL/GyqOQ30LWWuZDTAe3+oRWGCeLb8kCfYjLuRJAT4RqafV9QhlgluDEPL02eI5SS+GRUE5nN8zrxj2Jo9rpTfFmXGZWs95jG2ZzR7L7qRdJ6R3VJWcTztFRk45FJUeV0xYRQi86xthHqMj6juwTUjLIcG9cAcoL/uryyWrgdsJV4AEIxb3kUxoxuWahGatiNFxqRfrOfN1veTGuKhaLtgSb0XrvEgw8l17Q+ZCQlsAfr1BYtOrEVZVePBjeG8Auw+f7cOkBJeAQYkWdGJxkS6z7Xh3fZ75j2tm2rvfL4WVl1sG6/cRvSKsLcAGskmt0q+TfbHclMTXkyANia87xdcybKNa52SuxJAiNpEgDYmnTeLrixSmgKsMwx0C7vV3d00/sev67AFsMzezDk5nLbTKPWeCvRVy3HjdbcFd8EOLw02CDzeujCjm7OLzorh9SIQ0AI4AACAOD+BAAAcCoSAOAPEgQMATwsLWRvzPfffv2LHz0KGY7Jy8q6Xkmtr65pa2nt6+QRqdwWS3d3Q1NrU0t7RR2ztpQwy3bfjI0ePvvPv+t4divvzqm1PpGRcLL5OvVdQ3NDU2teTlF3R29Zw9l702fD2AI+LBtWFh4WFrIzZtvvfY8XiJRFFWWsFh89VqvVgisw87FrAEd+TChrzlkmD4sOpljZgFIgobnJ8hSXBc8RD8LQSdRfShC+1hh7+V2eibGcSoHJDJDf4tv5wGveAu10ygJBhOyxZ6ayYgEkwqFwdQd78cCfYrrj6EMsFM9fNAHHkAtwYhfIKL6T4vIgbswwVzDtOIvaFwec4BTk/RNMoXsAqC2f+QEliGIdMHyyDB8Nkj6kZYehGMjN8yCUY0cI890oNpbiO5jh542C8/jTEwAfptU7egdUgS7B3PYfH9ggvAKWrOR2PCyOkTfPebJ2NwC3E21aNpGpgDXGx62QL7bgMR6XLbDrLriyui+9XqBczbyF4RVoXRx3Na/O+2nMdFuZEk0JP4OhJXnSw2lyktLtdMlcaaphgm8TSJPC1JoL8oMy6pyjDcCZgltbNUknv93YPXuTMenuomu266+cSu6cMkjxPCPIWth92co6QwdwV3grNse/oJ0vXDXm4M899CJoLw1kDj3P5JsM/XZ7wTnLUfz336XdJc9uCmZS7azRVAIqTBAQQAB4IAAZi98CBIAEA8Hk8E8cT773/wL3955fD3P5w9l1VccrWhsbm+oaWpmZKdk3fgsy/efue9Lw9+nXnmXE1t/cDgkEQq7+js/uLLr5559rlvog6dOXu+orK6obG5obG5tr7xaimZ2t7Z2zfQ09P37tu7V60OAvAEPCEsPDzy+edfvHSpqKenv7O7V28wCYRilVJntzvGnBOu2+gOgRjnzrWhbsVFDL3+xkgPL3EDQYK9etiASDCpXIySGfiA52VM8tky73PBvoXgND4OeX6E7JcEe00AFiTBi7tD+JQLHb/Uxjj/4gpEIeHWIPjMDfau1za7WSA84OfnPxA8ucUuH8H6BBPwvjzajpCA18B/6yQ4wI1xi78CmxjfOgleyfgVPhcywVsgwbeidQgS7DNHuiUS7BaCkl7nS4XhBYTz2jn3G9hU32t27e0THBObnEXucPt+eGNRkS637SAE7t2mECTYa+Lkv1f09gmOPnw8rbCeJvO/NaJSbUkWGZN42kSuOkVsphjs13+6mSPRp0gsJJ42iadNEhrJSsvSqwzDLw03NZx3gfCwPTdBnGOfs0yXdGOeYsK9Jt4tuOmauXF4jnS6H87izvFIdyJznDKLO88+r9fPuFyN1xGUdPaL3qn5kt2F73t93auYPjz4ev08S57lzZ4MuO+vlMl51h2CAAB4AIcHQRAAwNmj2twuwjjwvvvu37FjZ3TM4XPnsy8XlRQVX0kkpex6650/PPLo08889+FH+789FHPsePy581nXyqsuXS45dz67uPjKpwc+f/ud9wouXqJQO2rrGsrI5WRyOZ3OFIok/QM0BoOVnZ1LIK518+ytWx868OnnaWnpJ0+e6usf1Gh0fL7QYrGNOMbGnJMuPyTY2ghbrlvmxrhAxjm4kRLeeS1oKIKTYO+8BUSC0Ucdv8zP1L3QFnafbyHSWcj9YHlD70KbePzt7569oknl6OGfAhZFwG/5Do0QYsHSDwn2Ky44afAbxKoNoUzzn4BJzI8eIiKHzL0Y6E5KXyktuCl+7vJDgpHnICwq1eU3vSXXuD8xLhz/Ad7A/RR5SYGol9gYAxOgvzZ1K1pHQfRS3mH+bp0EuzEqqj+HUDW4hzF8icMtE5jd2jdqBPomZjSH40VFuty2g+j6vGcOcK2OL4UCqsEZl2tmGipHDTJxmowSSdPlmuHYx1KllmSelsTXJfPUpskp3fhkGt/tE6wh8TQpUivbPrbcKsPwC8LNFOc2xnlcFNBIMNxG+27BzXlCnMV1uWZuZhV489fZv91k1/Mh5P1Z+N5x+X46gPuoX4fnE5kTeDF97qOx81tHIqQBQTwI4nGzxmA8AOCJxLXuPwAAf889W7Zv//PBg18np5w8cvT4rrfeuf+B3z7z7HNffPlVfAIpI/NsGbn8RDzp62+ivj303Ucff1pYeLm/f7C6uvZ8Vk56xpmrpeTyiioKtYPF4giFYqlUzuXymUxWR0fHww//HgDwYWHhjz/21A+xR7///oeDB79uaGii05kKhWp0dGx8YnLEMebyFyItYCbnHwv1WXMIiAR7DxLwHpZULkIkuOIkeKHNxbDLHwleaIAPhARH53YG+NbMIvHRoo8X9Bj8ZyYAUSzlLd+hEZVoBvythSnFbPFXlgQjogQuenlyjnSf9XuhM8Lo3I4lSXXxpvfLkmA/DXmZJHjpjTEwAQZCgpeqdRREL+W99LQcEjwtbc0vqPftik1t5w7Ds+DJ/2SPZyPh0SssuC+E9/La7Ce0/eTMo76MMTa3A77gtqhIl9t2ECTY2w0PrtXebl2LBblzClvcB2MjL6/APm6M37h+QWZKkVqSeNoUvoY7PGqZmKpQW0iQJomnSZFaciUG5/XpQJUWw52EOYLYOOcL4caSSfAcYF4Ec1icBPswWmT8h8BJMPrXl0yCEc4YKxyDIhHSAAARBIggEOaOlQaCBCJxLQgSAJCAA8CqpIxzAAAgAElEQVT16ze9+OKLn3766e7de5555k+PPvr4N1GH0tLSv/vu+/37P/n8838kJSd//PHHH+/f//777+/a9fY33xwqLr7S3d1Lbe+sra2vrWvo6eljsTgcDiQSScRiKQTxaTT60BDjlVdeCw4J3bhx83PPvVhQUJiTk3f27PnCwstFRVfUaq3D4ZiYmNDqdC6/J8YhfN0CPSyjkNziOSxjpdwhfAg08tgLZIIr7Q6hqEqGd5nFvVJPQH4/34KPEAsa0QM/LCOQtxCbeGKPxsMPy8gsCSgymgutCCtEguH7+fySYP/i+gXcIWD75X2dUvwCvkMrKir2TD18QRmd+izPjWQh3DHuEPbGjCjUX5flDrGMxhiYAG+3O8RyzhBBwkCbjWCD2hUjdl/Ap81wbYwrrvK0QR+vGwScCnr9xTQEGT56hbUEkS6v7SAF7jPrgOuMd6cUyHEnM65pK7+jLAtBhtE3IWjHJ8/KzKlSaxJfd5KnuSwznRHpk3jaVKn1nNyqdmLx0f5rMU/4EJ6vt0iC4Xwa5T6SBPuYWuEeC0uzBKN/fZkk+PaEnkiENG4G7CbBIEgAQQKBEOZ2igBAQnhE5LannnrllVeeffb5N9/clZ2dk5FxZvfuPX/721txcXGHDh164403Dhw48M4777z55psffvjR3r0fHT8e397e2dvb39c30NpKqaioqq2tb2xsrq2tp1DaBwZovb39Q0OM/fs/xeHAzZvv3bXr7YaGpqqqms7O7oqKqpSUVKVSPT4+YbXaeDyeyy8JRhq0lnVs8gptjPMZI2+ZBC9hY9wCrheIAd4PCV6QtawsCYZ5sMRdovk/+i4QrDwJRsypFj4xDj3xn39jnP+tYHOYHqopLOvgI45IXMi3AZ7gnUaCb8vGOPjRZVG3vjFuGY3RhSRkfmZZt3tj3K2SYHg2fCJpzCB7Wq8ew+uIjblE0EIlOpU99VS4go1yrnjkAl9zW1yky2o7i3R9yyXB03aopbEXVneT2hZYdAqftRc39OPjZRobCVIn8rQpEkuS0ECC1KVqi8Y5sXhrwnDnAu6tO38zIBLsRRZvZpE88Ybn6OmNw77OBn7dJGZdhH159uIkeHZXH/rXF/EJ9s2hV9yMxusr6hOMxxPxeCKIJ7j/AAA8ABJAPJFIXIvHE4lEwpYtW7Zu3fruu++npaV/+230yy+/+txzLz733AsXLlw4c+bM3r17v/jii6+//jom5vB3333/6aefxcb+eOlSUXNza1sbtbGxuaam7urVstra+pKSq2fOnCssvFxf39jXN5icnBQeHhEZuX779j+3tVFra+t5PF5bW2tR0WWNRuN0ThqNZgjiu/yTYK+DdqKPF/ie3jTjck1KGzPhQS+zqfP8Er4YhxKVzCuKMDxy6u0mwYGHSIO/hQgZ4WTBBog7gQQvvugfOG6dBCM9Dr09BJZBgpEWVp+gS17xXBGb8ZcbIg1BIA6fa/NyJvFQhJijaZUsNCHAd/ZMq1vgq9Z3GgleJEQaUrx+STCCPSPji0Uh2d5iIdJm23H0YVIWuVfuvr+MxugtDR+X6wXb1K1o3UqSYEQ2oklkr6OF4ETcZ2spwtCAVkYXPGA2IhglQnQIx7PFRbqctrPyJNgTAx5Zd7BhApUE//TTTZdrZnrmhmVy2jo1bZuask5NW6emp27emP8Vw38pbmYdRFpP4REbSDe84j94WY7RokPcOAxzJPDsUfNEbJh/4Hoi7HVYsp4Usgp8Q6p5O0vAUkb7+ozLtWB0iFkePJ9JrxAZqIbt5SMR0uDxBAKBiMcTQBCPxxNm/0sg4PEEPIGAx+NBEHzkkT989dXBffv2Pf30M9u3b3/22T89++yze/fuPXjwoNsenJ2dnZOTGxPz3WeffZ6ampqRkXnhQkFNTU1LS2t9fUN9fX1rayudzujo6Lx06fLFi4Xd3T3l5ZVbtvwPHk986aXttbW1VVXVXC63u7u7rq7eYDCMjo47nRNard61AAn29TGNScgid7B17oX1aauO034FuQHIe+xE7jhe5mEZt4MEex+WgSgm3OSDMAWRShnu2Oz0ulzk4b53FgmOPlkZQCSgBRBIiLS5CvCMRghrHPxogHPe+22WQYK9mfRKHZaBrEgvCxnC2zI67jTZfaDDpF1Gq4YXKragb0574Vvyo2KzWtwnvPDbr3idN/GzkeCFL3++7FHRx3ObOeZR1+KHZSAcXWDHfPgedX6rh2UsozG6XDMuTfVJ2GvFA+pp18y0XapEP2DZq8UtW+tW1h2CjzgpD54NPuLsicPZFG9zNTw6tfvyjtc2o4AVMjruXD3fOu2ambZDtZkwZwr4EsriIl1O21lxEoyYhsUkX3GfruJU9F72PB1YcEMMGDAsB4mQhkAg4PF4AgHE40ECgUAgEIhEIgGPx+PxBAIBBMGIiLXbt7+4d++eHTu2P/vsM9u2bXvrrbfee+/dmJiYtLS0tLS09PT0a9euXbp0KSEhIT09PSMj49SptPT09MLCwra21r6+Ph6P193d1d7eTqPROjo6yOSyrq7O7u7eJ57YFhQU+vbbb9fU1HR3dwqFwpaWFgqFMjbmHB52jI6OORbYGDeHSWmjD4Xxc8WklHufOrtovIK5btTbtnH7SbDfC3lYg481C5HvaDQvyV+IBE9Ssxeop5jYI8lZ5HYRWsAjXyyPBLs0ten+z/yNjYUv2S6DBM+4TJQAztn1OltkxpcE+3/T59jkQI729dLehY6fhSnMnUeCl3ts8sxA4QKHAsMPDL7VY5OX0RhdrhmXy9qZi/Ie+tZJtGOTl6V1K0uCA8sG+kEziFA/UV5rboHVhc8J7YuKdFltZ+XdIeZPXfEnMTgFx4ABwwojEdIQicQ57utmw3gikYDHE9x3cSBu06ZNr7/++ptvvvnqq6/s3Lnz0Ucf/dvf/hYVFUUikTIzM7Ozs0tLS/Py8lJTU69evXrlypXz589nZmampqamp6dfuXKFSWdAHG5La2tdXR2ljdLU1NTd3U2n09ls9q5du1atWrVv377W1lahUCgUCjo7OzUazY0bNywWi9FonJ6edi1Ggmdc/mOzw/oyv+FmXK4ZE83XJgR/9Vyj1GefwW0mwceOH0ftGaPjTtdA3iuePQVoD0fHnWscqJq3h/zyJHjGRbv0g18xz12xp3wKiIJlkmDXjKAONTxFTMqVAVoAcYIXJ3mmgSuLKJPYZ3EWLrHDx4+jD8wxCRd7UA/2m1Z3+g/KFR13mkzzWur1F6MjJuXKQJvHlnnnkeAFxRtLIvn18rT3FvprItLWBQOoLSTbqKiYhEIvF6wlN8a5D3FRomR5DKKLbatajtatNAl2zbhMA94mea9c+HakrhmXa8beDHfa8DprHVYXqLJ1x5XxbRqLiHR5bed2+ASPcqr8xMwJrDPEgAHDsgGzBBOIRKLbL4JAILr/4QkEAI9ft379tm3bnn766aeeeuqtt976+uuv4+LiUlJS8vPzy8rKSkpKsrOzT5482djY0NTUlJiYmJ2dnZeXl5WVlZOTc/78+ZKS4vLy8oqKioaGhuMnTsTHn+Dz+SwWS6lUfvHFF3g8/ocffujq6lIqlSwWi8/jTUxMXL9+XaVSqdXqsbHFLcHzmLTz28mFGfDo/zGxR+LTzpdU9y4eecCpoNcjjg6IPhwXn5ZH7oDsqNT5NpPgbOqklllXmHZsdp9w9OG45IySeoYfHj8qarmYFj+b95jY+LT8SveJSp5zj355EoxcMF3gCsBJdNkk2H1IhEewMbHxaRfdpzQFclhGYCRvVEmv81WmfHK7Hz30ktioqKMsK3nu5ZjY+LQ8cod3JFQvOEXtZPjxDDGxRxZSmEntQGVW8uzT7vAcbiHAPEbuSBLs1nbEURQxsfFphS1C54JN0uUUdpDnhRp9OC45q8o9K16c7XnLNiom9khyZklVH7pLz9IaowfTamb9RWSxSgdGAmlxy9O620CC59oXIhvuNR5/HakbEs9GNvTtfcjEEVXvV8kXFuny2s5t2RjnyQNcPwNeFsOAAcOykQhpABAkEEA8nkAgEOY9g4lEvNs4DIKEiIiIRx999LXXXvvyyy+jo6Pj4uKysrKKioouX76cn59fUFBQVlbW3k7lcFhFRZd37/57cnJycXFxXl5efHx8enr6xYsXKyory8vLLxcV/eOLfxw4cEAgEEAQpFar09PTX3vttfz8fDaHo1KpBgYGLRbL1NTU+Pg4g8FQqVQjIyOugEnwfz0Wos53AWDbsb293Kat/Hr45kX0CHF3LwILn4QBw10KWGi5BU5xx4ABA4YVRiKkIeIBIhEkEgkEAojHAwQCSCDgiUQwjIgnEkAiAbznnk07drz02YFPkpISL+Tn5ufnXbiQV1lRXl1d2dTc2NfbTaMNQDw2xGVVlF87cOCz778/nHH6VHIS6fy5s02N9W1tzeXXyKfTTzc2NBYWXPwx9vvBwQGxWCiRCNks5ldffpWfl6+QyZgMpkQiHneOTU9PjY2Ndnd3SyQSu93uwkjwXQKYmQStdIhQuHdh8RcCRoIx/JoB3zK7wCnuGDBgwLDCSIQ0YQQckYgjEEMJRBwxDMDjASIRIIYBYWFAGBEID8Nv2rTuxZee2//RvoT4YyXFl+vraxsb67o62wcH+hiMITptkM2mC4QcDpve3FRXWXmtsuIauexKWdmV2tqq8mtlZzLTs86f7WynqFWKggt5ycmJ3d2dEolIJOJLJeKWpuaUpKTB/v6enm6zST/mGL5+Y+rmzWkGc4jL5QwP21wYCb5LACPBaIvmv2Yi+GsuO4ZfPRY8KhkDBgwYbh8SIQ2BiCOE4QjEUAIhdPbvMFzYWjAsDCASgfC1xPXrIp966okP9+2OP3E0O+vcxYsXKivKOjpaOzvaBvq72SwGnT7IoPcPDfXX11W1tTXV1lQ21NdWVJbl5JxNTDhWXHyRRusdGbaolNL4E3F5+Vn9/d0KuUirUV29UsJkDFVWXjt9+lRza6PBqBkdsd24MfGv/8yotfIh+oDJvMCJcXcd7nISjAiEFJt+pd0d38rlmrTrkDGnjpWwfvHc/qzASDCGXy/gRyVf6MH2gWHAgOHnQyKkCSMAYUQgjAiEEUIJhNCwMCAsDCASceFEYC0BF7kWv2l95MNbH/jr6y8f+uZgUsKJc2dOlxRdrKupoLQ0dHW09na19/V0Dg30dHdSqspLa6vKq8rLCvKyE44fSU1KqK0qV8rEN6cnBvu6rpWVXL1SVFNTzoOYQgHXaNBmnT9zJC52bHT42NEfKypKDXq12ai7Pu28cWNi2G7mcuk6ndKFkeC7BZMLxY+av6Lj8jt/bU6BGAnG8KsF7AyUwwV9v3x+MGDA8CtCIqSJIILhBCCcAIYTcOEEXDgBCCcC4URcRBgQTgiNXAveuzHygf+55/lnntz39/e++/brhGNxWWfSCy9kk69cqqu+1lRX3dJQ29/dUXXtSlnJpbKSy4nH47448PHZ02nV5WUNNZXlpSWNtVWF+TllJZerrpX2dVOFAq5QAOl1quamuv0f75VJhSIhlJd7Xq2SCQXccefI9SnnuHNEo5KKBRwXRoLvHiwScCoqKib5indMol8DMBKM4VcK+FFzqEclY8CAAcPtQyKkCceD4URgLTE0IgyICAPCCbhwIi6ciAsPAyLCgMi14H33bnjwN/c8+sjWN17d+dkn+2K+PXjiaGzW2VOFF7KvlRZVlV+trylvbaq9UlSQl33m4327/7LjhS8/++TgZ/sTj/8Ye/jboz8cTiXFX8g9V0G+0t3exqL1QyyGVMjXa+T0wZ7333mzqDDv367rNRXk8tKS3k7q2LB1enx0fNQ26RzmcxkujATfZXAqafUl5+ERp6IPxx1Jziippyl/pSGBMBKM4dcJ+MH1R6+wbvfnMGDAgAGBREgTQQAiCLgIIi4yDIgMAyKIQAQRCCeEuu+EE3D/c8/6h7f+5ve/u//5Z5/c8/5bX3z2cdRXn584+v3ptKRzmWkXcs9dKSpoqK2oqSQ31lZWXbt6uSD3bEba6VRSUvyRjLTkCznnigrzaypL29saezraGP09Ih5bJuJpFGIOc/CtN1/77tBXdoveZtJlpCXXVJQ5bKafrk+O2IyTzmGH3eT69ZBgDBgwYMCAAQMGDD8PEiFNJBEXSQQiCUAkIXQdERceBoQTcBH40PVh+PVr8euIwB9+d/+jf9j6+B8feu6ZJ15/dcfu93Z9/OHfo776/LtDX8V+F3X8yPc55zOaG6oZg32DvV0sWj9joKeD2tRYU1F+taiitLipvqqd0tjbRenvoQ72dQg4DDGPLRFxVVIhY7D3cPTXb7yyY6C34//5v/4PxB66WnzRoFX8yzU9NT48bDVMTzhcGAnGgAEDBgwYMGC4C2CanLogNaZKzCf5uhS+NoWvTeEFilSeNkWgT5eYVyozbktwOB63lhAaQQQiw4BwIm4tAbcWj4tcC25avzacgPvTtseeeeKP92wI3/bYH3Y8/8ybr7+8+503P9+/98fDUXGHo749eCD+yOGiizl9Xa3MwZ6utiZKU11nW1N7S0N7S31rQzW1ub69tZHW10kf6GEN9UuEXJmIJ+AypAJubUVZKunoX1/ZQS65dPP6uGtmuvxqUSelecJhc92cco5Yr49jJBgDBgwYMGDAgOGuAN3qUI+Nl6ssaUpHIqRNhDQkno7E05F4Wv/QJfK0CVz1Sbn9rMwkdjhXKjOJkIYQGoQPDcLj1hCAoDB8MBEMJuCC1uJDiWBIGD5kLT54y8aIxx7+bSQRCMeH/P7B+3Y8u+1/X35p7/t/Oxz1RfLxH9KSjp34MeZU8vHSy/ntzbUdzbV1FVdrykubais6Wus72xp6O1oHuqmDPe3dlOaBLgqPNSTmsbmMAYgxODVmnxgxH/jw78knjjiHzf/f//t/Q8zB1obqG+OOf89Mj9pMGAnGgAEDBgwYMGC4S3BGqC/W2M1T0z3G4SShgcTXJ/G0iZDGH0juP7jqNOXIZaVV75yg2RwrlZlESLMWFxwOBoeDwWFg0FowKBwfGg6GriMCEfjQCHzwxnAwHFjz0H2b79uwLgIM/suLT7/9xl9e2/Hsm6+8sO+9v/1w6Mt00pHsjKTL+Zmll/Irr15qratoqS2vLr1USy6uLiuqryjpbKnr72jpoTR2tdYNdrVwaN2sga6u1noha/DGmM1pM/zj4z0H9r2nkwvtBlVzzTXy5Qt2g+rfN53jw6Yxu9GFkWAMGDBgwIABA4a7ABdlxkzD5BmRTuxwCh3jaXxdisRK8seAeVoSpEmANKkyW6N+2DQ+Ua2xpEotK5WZREgTCYSuA0LX4UMjCaGRxJB1hJD1YOg6IHQ9IWQ9IXQdHndPOH5zOH4DEVhPCH3kwf/54O2/Rn/5yWf73nvrtT//7dUdB/a998Ohg6eTjp89mXD+VFJORmr+uVP559MzUxMyUk7kZCYX5Z2tLr3UVlvR1VrbVl9eceXiD9FflhXmSnj0MatWI+V/uve9T/e+pxbzetoa9rz91+QTsfRe6uSIYcphdmIb4zBgwIABAwYMGO4O5EuNaTIbSaAnQVqaxaEdn8yTGE8q7MkCXSJXjSDBPC2Jq04WGlNFxkGrQ+ccL5CZT8ptSTzNSmUmEdJEhAZH4kIjAVwkGBwJBq0DgiNxoeuA0HVAaCQu5L51EfeGE+4Jx6/Hh6wDg8OCV20kgP/Y9/eK4oLLuWff3/X6H3/3m0/2vJt24kh58YWTx2M/2/tuVnrK5dyz14oLUuN/fP9vrxyJ/vJyTmZRTmbCj4euXsrJyTz5zus7GytK5ALmiEnVVl/5+s7nT/wQbZSLaF1tjz38QNTnH4u5tBtO6/Ux65TD4sJIMAYMGDBgwIABw12AfKkxRWZL4usSIU2awt6gs5knp2q11pOK4SS+jsRDOEKclNuzZGbpqFPkGMsQm1IlFhKkXlkSHI4LXhsavDY0OAIMCgeCIoDQSDAkHAiJBEMjgJBIfGg4EBKOC44AQiLB0HV4HGH1qq33bDxNOk6+fCH+h5izKQmdTbWcgZ6G8pL8M2k9LQ0CxoCEQ+cM9FzMOnMp71xfR7NKxLl4PuM06Xg/tVnKGepqru2jNKtFPJtWmZeZ9soLz5RezHMYtSLW0N/+sv2zD3fT+zr+PTV2w2nHSDAGDBgwYMCAAcNdggtSY6rUSuJpEyFNEk97Um6/KDMZJib7zY4kkTFJYCDNMeA05XCx2maZnOo0DSfx9STh7E8rS4JD16wOWbMqeM2q0DWrcMGrgJA1uODVocGrwdAgAhDi/gOPCwZC1oChQfjQIGJoMCF4zYtPb4s7HF1bQRaxmT2U1nOnUn+M+YbW02lSK8VcVldr0+W87I7mBnpfN2Ogp725Pv9cZg+1lc8aUgoh9mAve7BPJRaMmPRZp9P+9upfWAO9/7o+KWQzPnhn1+f7P2yurbo5PnZzfOzG+KgLI8EYMGDAgAEDBgx3AfKlxlSZzW3xJfG0KSLTKYGOP+I0T01Dw2OnhbpkiSWRr00Rm1uMw3rnuMY5UaE2n5TZk+csxEnQSpLgVbBr9epVq1evWrNm9erVq9YErwnBhaxevSooaE1wcNDcA6uD16xavWpV0JpVKUkkiM2B2JzW5uZzZzJys88rZFKT0SiTiBvrawb7ezRKuUTI57AY1LaW/t4uFnNIwOPIJKKWpobe7k6RALJbzR3Utm+/+UouFf/7nz91tLft2f3eoaivLuTmmA3G8THHiB2zBGPAgAEDBgwYMNwVyJcaU2VWEk+XCGmSBPoUgZ4/MlajtZ6U22k2h258okBmSpeYh2wO/fhkntScJtRLHeMlCnOqzJ7IUSVCmiT+bSPBq1avWrU6ODh4zZo1QUEhQUEh7vvBwSGrVwe7/w4KClq1ahWAB44cPdbV1cXhcNrbOyorKy9fvtzb26vX61Uq1dDQkFAoNOj1ZrNJrVYrlQqFQm6xmA1Gg0QipVDaevu65XK5wWAwGPQnT6aq1ar//OffV69e3b//47i4H1NTUwUCgc1mM5vNLowEY8CAAQMGDBgw3AXIlxpTpDYST5PE16ZILQOW0S6jPVVuS+CoTkqtdVqrYXJS65yEhp2nxYYUsTlZbMqVGOVjE1lSY4rEkshVr6wleM2a1WvWrAkKWhO0ek3Q6jXBwcGhoSGhoaHBQUEhwcFBQUFr1qwJCQnB4XBukzAOh1u9ZjUxjBh39Egpuaynu7u1tbW+vr62tqaqqgriQjKZVCAQQFwun8/TajRarUatVglFQp1O5xhx6HWGvr5eiM8dHh62mM2TExOnT5/OzcubnJw8d+5c7A+xJ1NPJiYmMhgMh8PhcIy4MBKMAQMGDBgwYMBwF8BtCU7iadKUI41aK3t49KTYlMzXkyANCdKcUo1clpua9fYkvj5JoHc7AafJ7WUqi8jhzJRakoXG5BUlwThcSEhIEACEAkAIAAQDQAgOF4LHAwQCiANCADAYAEIBIJRIxANAKA4XEgoEgwTcqlWr3tr15qXCi/W1dZRWSktTc29PV0tzI4vJFIuFErFQJOSLRQKVUq5SKVRKuVQqVirkFrPZZrUq5DIabcBo0Dkc9nHnaFnZ1SQSSafW5GSfTzuZcjbjTGJ8YldH19ioY3JizIWRYAwYMGDAgAEDhrsA+VJjqsScKrOR1VbhyFgaX+eOFOFGMl+bIjafUo6QeBoSpEnkaRMhTTJfd1Ix3GqwD1kcJIE+ia9bqcwkQprt25+//zdbQDAUBENAMBgEg0EwFABCiQQQTwBAfKib+xIJoJsHA2AwgRgaHLz6vi2bT6elXCooqCBfa6yrGaL102h9DFq/WADJpSK5XCyXiXRqhcmgNRq0Zr3OYjTYLCa7xayQS3q627Vq5eiwbWx0mEppobQ1T09OVFeV52SfO5OZER9/oq2tdXjYNj014cJIMAYMGDBgwIABw12AAqnptHY8W2KUOpx5MnOK1AI/KSOBqybxtL5nyCXxdSel1kHLCNU4nCw2r1RmEiHNfVs2b7l34/qNa/F4HA4XAoDBID4EjwdAIBQEcSCIw+FCACAED+LCiHg8HgDBEDwYshaP2xi59psvP7+Qk52Xdb60+FJrSwNjqJ9NH+SzGSIeRyYRSMU8jUJq1KpMeo3NZBy1WRw284jFqFMrJGK+1ah32KzOERubSdNoFP/6500mY7CkuDAj49SRIz9SKK02m2ViHLMEY8CAAQMGDBgw3BXIFRszlMOS0YmrStMpxfDCZyYjTo/j69JERsHIeLV6JU+MW7VqVUhoUHDIqtDQYLeh1w23PRhwU2FcKAgEEUFcRBgBDwYTgNC1IPjU43/8xycfn00/lXv+bF7WefKVoram+sHeLi59iEMfEvLYUgGkEPE1CqlBozTp1A6ryWE1j9ntNpORw6BLBHy72Wg16hQy0fXp8X//86bRoKmvqzqVlhJ9KKq5qcFk1A/brS6MBGOYBTUrKioqKiqL+ovn5FdcfGp2VFRUVFRCmWCFEhSQE6LcSZL5v7yQ71xQ3ILPpt5SOrPVl035pYuDAcNSIChLWAn9x3AnIFdi7LeMNOps6erReK6KxNcFiESeNkViyRBoZWPjK5WZREjz9DNPPfnkE08++cSWLffgCTgcEDTLg4EQHBACgqEgPhQEQkAwmACGhuEBPIjDAyERYYQ/PPzbfXve//rLLzJOnTybkV6Qm0W+UtTcWMdmDLHoNIhNF/G5UpFAIRVp1XKjTmW3GB12y7DNYjEZmHQaxGaZDTqjXm2zGv/puvHTTzcmJ8b6+7qOHz+yb9+e6uoKlUputRhdgZNgqWXECxLzsNQyIjbZJeZhmdUhtTjEVotgRAvZ9SyjdVBmrOWLC1i9pR2VbW2XulrOFnek5PQlNVBPd1GLenvbBhlDTIGEq9DzdHaB2SGw2oVWm9RqV9hG1ZYJtXFabZ5S2Mf5w2Nco2SFSIYAACAASURBVI0rVrGHePQ+BpMnEInEMg5P1N7LbKHQe3uYzAE2hw6JeCKFXKLVyfRGuckqs9jl5mGlZVRtHlUbR7Ras0mhUNEGVG2NpoYK47UC9aV0KPsEIz+BQc4aqi+lUZoY/X0sFkTnSjkSlVSpU6gNarVFpx7WakZV2hGF3io2GgRGPc+khsxankUrNYhVSoZB0GZjXR6lk0Z6PzdRPpJVfcIp/YJ+bf9Q7fu91d9RrmW2lZ9vr73U1141RGsfYg3S+NwhkYQu1TKVRobKzFDauNJhntjOl5r4ci1Pob7tjWSuv0NeCWSBmwj+Wkmw604pvoCcsGIkWFCWEJVFdaeJMbNFQMleCRJAzb7jSTBaD/Dfwn7mJ3WzXZaLP3/jv6UIdygEZQmYDO8KCB3j/RZHmsR8SmRI4WtTeJpUvjaFp1kUqXxtKl97UmIhr6glePfu3e+/v/uNN974/e9/tzYcJIYBID4EBwSB+GAcGATig0F8MAAGA/hgEAwl4AEiAQwj4iMjwyLCCQ/97oHdu9+L/f47EinhXMaposILFRXlfb2dEJfJZg1BXJZQwJOI+SqlVKdVWCx6m81ks5pNRr1cJpbLJHa7ZWpidHp6/J//uvnTzE3XzA2pRBAV9c0bb7xWU1tuNGpHhpcSJ9iXBLt5sJsKSy0jEvOIxGYVOfS8YRPHZKfLLQ0C2SXOQFlndSvlckfLuZKu1Ny+pLr2U52Uwp6e5gH6AJMvhGQ6vs4qMI2ILMNiu11mH1ZYHRrrpMZ0XWOelNuckH2UY7BBIiWHxh3qpzMhgUQilbP5/LZuRjOVOdDLYg2xuExIJBAqFRKdXmYwycw2uXVEYR5RWR1qi0NlGNaojXqRUNXfqW6tN9WX6a5my/NTuTnxzEupnKoLzNYKRlcbmzbAZgsZPDVXppao1UqdWqU1aLR2ldah1DnkBpvMZBabTCKTVWQ2ik1yiYorF3fouFeNtNOW3h91LQflNR/yynezKz9k1n5Kq/lHR8UxalV2d1PRQEclra+ZzuhmcelsEZ8jlXIVGkht4KoNXJWBr7IIVCaeSsNTy7lq8W1vJIKybLdRUFCWMDuQzAjIWWSBhzP5vvKz9I+U7BUzWC4rKX/F/5lBzVoxEryCSd394JMTUJV8abr0XzLfQDJ+atZ/0UKBgJyAnKzyyQmz/Zhf3L4ejJo1R8e9Qc1eySWd24+VmQRiwABHIqR57bXXXnzxhQcffDAiInzz5g3r10cCYAiIDwbxIQAYjMMFA0AIAITicMEhIUG40GACEU8kENYSiRs2RG7cEPnYo39MIsWfO3v6xLEfz55Jv3zpQktT/UB/9xC9j81mcLkckRBSyEVajcJs0lktBqvFYNBr5DKJUiExGjST445//vOmy3Vj5uZ11083TRbdp59+tPPPLzY1N1itpnHnUk6Mc/NdX8wTYpnFIbXZJSMmod3KM40wlbZmkeIKNHStt76prZjaln21Jy23l1RNTaFSL3R11g8O9rIgHlei4mvMQoNdZLWLbTapbdYSrDXd0Fim5FYn1+Zg6U1cvow7wGH0Mdg8vkwml7IhbnMHvYXCGRrgsJkciM0Xi8QqlURvlJqtMsuw3DKqtDg01lGtxaHSW1UKtYpBU3U0a5sqjVVFisIMwfkEbh4JuprJayyGuupZg10sJp0FidhCrUCulepVcoNKbtApDFaZ3i432BUmq8JklRtH5PoJuc4gltMkAqqcW6ZlndL1x2pavxWXf80t3c8kv82oe4fecKCnIr6t4mxHU8lgbx2TTmExujnQEE8MCRUSoUImUinFapVYpRKpVZBaw9ao2FoJW8dn6bg/n4LCSDDszh3AApcCATnhVjpuxOt3SPHhzFVQlnArjOouI8G3KI1F4I8ELw1LIsHU7MXY2+3CfzPj8Vmx+eXE6AU+OeF2dSDLKuOS8vPfrBIY7lQkQpp9+/Y9/fQzv/vd70AQDA0NDQpaExy8JjhkNQ4IAsCQ4KA1c2dkrAoKWuM+LAMEQVxo6Nq1YZs3b7z3nk2PPfrHrw5+Tko8nhB/LOv8mcqKsu7u9v7+bjpjkMNh8XlsqUSg1SitFoPNarSYDTqtSqdVyaRCiMukD/Vz2HSFXDw2OvLTTzcmpkY/+nDP9peeq6urMRp0N29ed92iJXjeKUJmdcisozLrsMxmEVltfJODpbK3iVXlXFZlX0sDpaSFkkvuy8zvJV2jJrZScrqolYN97SwWExLK+UqDUGeRWOxSq11mH1baxtTWSbVlWm2dlNucHKuNqdZyIAmnn8PspfMEIoVcIWKw2I0UZhsFYgxxOSwIggQSiVitlRlMMotdbnXIrQ6VdVRrHdOZ7HKlQS4QKXratM1Vhtqruqu5ktxU3rl46OJJQUUun0Lm9bewGX0sDosj5AsUErFGK9NZpMYRiXFYarGJzTqpWa2w6BRGi1I7qlJOKaVqOdSs5F7SsE7pBn9Qtn0lqvoMKv0UqviEVf1Rf/WnXVWHOyozOhqLezrrhobaWew+FofGE0MihUSilElUCqlSJlPJ5AqJVCnlKg0MtYWl0bF0CrZB/vMpqB8STPb2IkW6S3rWUpHd6+z9BLJg9vm5B9z/zaIi3c6ocw/NPTa7rOmxSM066SKsKZ63EsoELoonDW/LEEr+fQw2Pq+jFx/xXR+DmftbnlLPPuCbeaTcZld13b/O/jRXhDnmChORW2j+CuKV/mweYAvHPgv089nz/WlOetlUr3pEq32vYnpmEXPv+tZdNsXXTRmeVYQAPQ9n5SGksWAmfQTl/vT8W1HZFLRldD45ISqbPFfA2ZzDdWm+IfA9JfCpCDcJnq875BQLllW4T0JCTi4yM9Rs70rMps74WfpHL2wCmbJAJtEZD8ItnpLteTfAJrygfFCas2/7Xbha4UmhkeD5djT/rVnd9vRgnjxnU7y11DuHaKVGr8R5XzJP4ogGjt4LLeTIgehwEKoC7zEWzG2eTxtH67phjbEMI8EYVhyJkGbr1q2bNm3G44lr1gTDz0/GhQYHBa1Zs2YNDocLCwsLCwvD4/GrV68ODg4OCwtbt24dnkCIjFx3//3333fflsce++O+D/5+9MiPmafTS4ou93Z3D/T19vV2cdh0oYArEfO1GpXVYrLbLFaLWSYVUSnNMqlganJsbHTEbNKrVTKJiDcyYjVZ9K+/9srOP29va2txjjmmpyddgZNgmdUBB5wHy22jbh6ssI4ozDapZURgHGNrRjqk2ho+t2aAWtte1th+obz/bEEf6WrH8QZKZmdr6WB3C4tBg3gSgUwj0hhlZrvcalfYR5T2MZVtQmObVlsnZdYxptkypNCw2AJOH4vdzxRLpQqZlN9PYza0cNo7IdYQj8Pm84UiqVyi0ctNNrnVIbePKWyjauuozjKi0RolIpmYQddQakz1JYaKi8rC04IskjA3WVR6XtRQJOyuhegdLDaNzefxpXypjicz6OSGKbHhJ6FpSmi3CIcVEptcbtYptSal3KgUqbW8fiO32MRK1fZ/J2v5jF/5Iav075yKPdzaTxl1h7orE9qrMrubC/t76mlDnUz2AJvH5AghvkIq1qqFapVYrZaolFKVTK6UyJRygdrO0YxzNcM8nZGvX7H4fIsDnQTDWcj8r/NDpsdaNj9OwzDXEbtmH0AMQgllgrnX4W6vsEVDPjlhLk1Y3jzpeAa/+Wz4s154kkLwCW/Ch3zdT/FhuUX9nHswy6LOfwsl8yhyQ/j+wo3QMPMt3ME00ILAV379WIIF5ARfOaOWaPZvWD26U57PPHxt2j2gzsmHku3zacHsjAGlij0ZhsvBQwJmxQsruL9MwrQIlho1e5Z/uKXnkaFHRHxyAoJSzKk3LEHPnMdLMbzL6FMcFNEhhQ//4nx7mX3eQzo9bMbjEbtAYV1+F+XhBNRr5jnPkCjZyOwF2IRR5IPanAVlCb4N32+1wrCAJdjN82Ccz6ONcO7uSXNOS1Fz6F1qtN4PXonIjMFEhFJNaBoIK6DXrNKrnVKzfJukbx351KaPBnr1chgJxrDSSIQ099yzecOGDRERkUFBwatWrZ7nwSEhIQCAw+FwGzdu/O1vf3v//b/5zW9+s3btWgAAtmzZsmXLlocffnj9+vWbN29+9NFH//jHR37/+4f37fsgMzM9Nye7taVliDbQ19s9ROvncpgCPqTVqOw2y7DdarOaxSLBN199EX/iSF9vt2Nk+D//cf3rXzeH7WarxTQ4OPjkE0+89uorHZ3UsbHhqSmna9mWYJnVAbMBO2RWh9w2qrSOqiwOhXlMbHZyDWPdMn0zX1BP665sJ9d0FFYN5lzqJhV1HqmhnupovUzrrmfT+3k8oVCqEqsMSrNNYbUrbcOq4TG1fVJpn9LYJuTWEabJTJMpWSw+t4fJ7WMq5Aq5RMzt6WM0tvB6ezgsGp/DEfJFYplKqjXKzCMy+5hseFxpH9PYHAazTavWyCBI3NNlaCHbawvNZbmKvFTeuQRR4Wl5zSUxtUJAa+Ny+ph8JkcqEmrEcpNAYTTJDD8Jjf8WWKZEIybRsEpq1Sn1do3KoJFAKl6jnp1vo5MsA9/Jmz/llO1hlb7Pq97NbXiXXnugtzKho6qop6WG1l/DZFGZnAEWj8GVCgUqFV+jhbR6ns7E1+oFGp1Io5Zq1HK1VqweESqdQpVVrNKKFL+8JZg6+1/vIdA/950HckEZjQGgPIYcflAI4lw6aFuOFifBCy5P+5Jg3+LDR2jUPCAeWCDz3nLzcntYjAQvVBDkOIqYNqC6QyC2RqGTYISZ1nsSAqs1OCHLLqPCHkbRE0R+vJjB/AUnwV5cx5sEo2TSh1miUR9UySDUElZf3grgKRfaFAJZTXMZWER03rWWTYWrn28jmstSIIVF1wE/DSeAHsBXVqhNGH4ftUXATaFR6FMOPzq/CAlGmFp9SbDXRGuBDsdXSiitOBASjFpNC7gq+fpleWsaYg6DUkZfQaFpILquomYJA4ZlIRHS4HC44ODgoKCg1atXr1692k1/N2zYAABAUFAQkUi87777tm3b9vTTTz/99NNbtmwJCgraunXr1q1bd+zYsXfv3j/84Q8PPPDAU0899eyzz7711q6zZzNyc7Pr6mpYLDqDThsc6GMxGXweV6dVO0bsw3arY8TO53EPfftNRsbpoqJL1LZWo1F74+b09OTEuNM5NjYWcyj6tVdf6eruGB2137yxLEuw3DbqZsBzQSFGZBaH3Doqs40qLA6NaUxlnZBYxzmm0QG1qV0grh/sq+yqrewsqezOudqVfLn7SGVHCrUlv6edzKR1QBwOXyQVKfUKo0VhsSrsduWwQ2kfVw1Pqa0TMouDrtfTJHI2g8/pootobI1KpRBJmO0drOY2QV8fh0PncbkCnlgkVUo1JplpRGEfV9jHFZZhndVuNpp1YpGE1q/oaLE3XbFeO6+5mCY+n8jLTpaW5sobycKuBh69kw3RmCIuVyEWalQynUFlHlVapyTmcaFlWGi3SiwjKpNTpx7WiLlK6JqWl2TlHrIN/EPV9CmfvB+6to9fu5vftJtWva+74nBHZVZPczWtt5PB6mWye7m8IYGUJ9QohHodpDdBBhtkGOHo7ZDOKtSZxXqTVGNQqHQahVIpheT8XjGn5edT0GWRYNdCYbxWlAQjLj88MgASDEvNd2k1UBKMuAIhwT6ZR5HbEknwQgVZGgmGGR39W4L9kGD4hZwkuDdceqy2aKvwqCTYy3S9AiQYWV1UFEnCioPKmW4HCfYRna95b1Z0yFUF5Jo+gjUGUtg7hASjNWcUQ+nPQIIRswXEIoZPm0WRkncrDpQEo1STjwZ6VQTsSZ9y+bMEL0iCvTUQI8EYbjcSIc369evvvfferVu3hoWFrVq1CgTBRx555Pnnn7///vsBAMDhcBEREQ888MAjjzyyY8eO5557LjQ0dNOmTY8//viDDz74wQcfJCQk7N69+/HHH9++ffv3h79PT0u7VFhQU13BYg5BXA6LwWQxGVwOy2jQOUbsw3bLuHO0q5P69ltvXriQ306l1tVV0wb77Xbr9emJifGx//z7n1wu6+OP97VTKePjzhs3luITPMt3YSTY7Qghszrk1lGZxSG1OuRmh8bg1FonxVYn2zw8pDX3COSNtKGqvjZyJ7myPa+yK62w50hZRyKlNbuzrWhooIXDpkN8kVChkxlMCrNFabcr7CNyu1M9MqWyOuXmkSGddlAkZQ9xOR2DMgZPr9HIRYLBtjZOC4U/0Mfl0fkQ5LYES7RGqXlYMTyusjvV1mGD0WRVqzRMupjaomurddRfNhSdkmQlCM6TRAWZiupiWXstv4/CYfYz+UyWmM9XyiVao0I3rraMqe0WuU0vsVpl5nGlflqltqulkFZQoeMlG3n/sDD+rmnbJSTvgcr2i2o/4TXuHaze213+XXfN2d7WMlp/I53Rz2DxOVyOUMKRqiRivVqgM0AGK2Qa4ZpHOQYHZBgWGYdFBptUo9HLuBZRt4FTr+grFFIzfz4FXS4JdgNtfFpREuwz+C2bBHvy480GAiXBC44NaCTY/9Yo9GXQwEiw34IsiQTDv7VUEuzHuSIqoYzqDjAyKy4UXwifFOa+Ar+5MiQYxZHUb+Qyz/O3mQSjV4S3eS+bSsmGSZvq2bgJb4+oGuunsHcICV6or7hFEgzb/hUQCZ5Pdk7UftusX16IvvKwEAn2v0FtoV/nqsDbloxaL4uRYFTXHYwEY7idSIQ0iYmJx44de/nll0EQDA8Pf+mll3bt2vXee+89/vjjGzduDAsL27hx40MPPfTMM8+88sorb7755qZNm9avX//II4/87ne/e+ihhz766KPk5ORDhw69v3t3Xl5e+ql0UmJiTXVVd1cnk0FnMZlMBp0Hca0Wk81qMRsNI8P2a+SyF154/ujRIzU11bXVVf39fVKp5Pr1qYlx5/TUxNTURHZ2VlNjk3Ns7ObNm64luUPMuwK7bcAyq0NhH3OTYLltVG4fVVpGtcZxrXVCYhtl24YZejNNqKIwocr+ruLOilpqYUPnmcLeY8Wdx5soZyjUgt6BOga7nysQCOQqqc4kN1lUdrvSPqIYHlONTKptTpllmK7RDAolrAEW1DGgYgqMWq2Yx+lvbma3UQS0fp6AwefPkmCZziizDMvtY9oRp2l4xKzTGfhcdTdV2VRtbiq3VeSoC5IE5+JFeenSqxfkjVWSHgqP3seC6G4zsFirVppsGtOU0mxWWdUam1FtmtBo/6VVjChF/UpBlkkSaxMc1NM+lzb+nUf+X175O4KaD/iNn9Brv+q89kN3bdZg+zXGUCODTWVwGUxIKZTIZWqhTCeXGPVCvYVvtPGMwzyjnW+wi/RmmU4vU6kUUoGeSTH3XtVQzotrjvLKvvn5FNR3CPfjQ4b0CYb5kKHuqUIhcN7dqx+HQtgIigw8RKX6LMe7KNTZ/KC6ZyB8gv07yCJf91N8pFel+7v+E0HPPJrcYJ8TkBNQPU29BOW/IEvxCYZTFnLCEkgwMs6UgEqBG8MSsuF5TshG9ZmhZqEYt+Dr49kJCf5JMNIH1x9bQkY0o1Ko3to4+zzMFo4yVYM97+MPA681H/HC/XE9RUAXHdpqewKC9SZ4dvcjHWQFFKogsMIGRIJRXGMRlbWUJowiH/QWMd/YyxKWRILhvvteBQyMBM9tgc1CmuF9OhwU6u/TiuFfRPaoXnsJvKoJTQNhmfEos2dvom9ZBOSsBH9lRMmbjwbCS00tS1hkto8Bw5KRCGlKS0vPnDnzpz/9KTIycufOnR999NEnn3zy9ddfv/TSS1u2bNm4cePWrVu3bdu2c+fOF1544eWXX37ooYfuvffeJ598cufOnU899dSePXuOHDlCJpPLSksrKiqEQuGJEyeOHTt27dq1rs6O/r7u/t4+Hgcy6PQmg8mgM9gt1pLikueff+HQoaiCggtFhZcpbRQOhzM5Oel0jk1PT9rtttTU1MamJueYc+bGUkiw3DaqsI+5Tb/z++FmYR2VW0dltjGFxaExOzX2CfGwgzVsZxstHIm2myupGhws6qirbyuhdGQX98df6jpSR0lr6sht76sYZHaz+TyeRC7WGmRGs8puU9gdcrtTOTyptjllZhtNpaQJhMw+BtQxYOCJzRodj8nobWzgUtsFjEFIxBIIuCKhUKZUyfUmudWusA/rRkYtVptJLtUO9Whba0111xz1pbridOH5E9DZeEnhOUUVWd7eIh7sg9hMJp/LlggFarnCoFWbrWrrqNJi0No0RqvNoBvTSWxaAVMvLDSIvrQI3jcOvStr2A+Vfcyr3Ctqeh9q/vtQ3Rf9NSl99UW09lrmUBuX183hDbH4Ap5UI9Vo5XqlVK+RGI1ik0VstonNVqnBKNeqVSqxTsJUcbuVQ02atkJNdZrkyve8C/vZ2e/+PKrpdz++Z3lubkt1KSLsAOxFX+sFcn+9V6CAKAQL8dlaPnsTNWKAtycG7K25x/w4zGVTfMqFKocEcqmf4lNnkB4RXqWG/QSjGr6ZR5Ob51331uyoqISMNOSH5lZFZy2m/gviGx3CJ7gESu3PbeRHDa2AdE3x8YiA8X7kNADdujwz+3pCGTnbO4W5rM4F2UgoE8A+5BtgIYF8daFMwlefsynoygZ7Zn6HJYr0snOzfZKaqyyUivCJzOC1MOKv4Oi838d6DVNslKgjUV5RLxBVBufBPqvz8Adg8RPKyN6xGgJswijyQWnO89mYi6UA/xBKtfrRduQyAvy7c7EmSr2bhtd03U8OUUrt3Yq9tXRO+AllpV7C8dFJHw2Ew1sO3qoy990EMn9u0oVaR578CFzoGugp0Vx1/xdFjMZw58NNgjMyMh577LG//vWv33777Z49e2JjY6Oiol5++eXf//73W7du3b59+yuvvPL222+//vrrO3fufOihh8LDw7dt2/bnP/95586dBw4cSElJKS8v7+7pZjFZGpVaIhLnZOecOHGisLCwurq6taW1v79fKBCoVUqdVmO1mEpLr/z/7L13WFtXui987vede+7ce+abmswkmUmZFKcndjK202zHcVwycRz3XnDDxhRjMFimmV4kkFBBNAkkJECAQAJRVJCEei97b/UuEGDj2HHazJx7z/nm/mEDatg4seNksnl+jx95a2mV933XWr/97nevd+XKlYmJiRgMphaDIZFIKpVqZmZmYmLiiy9ucDicXbt2MZlMv99/155gsz8EBCZNvombnuCbnNjsD5l9IbMvZPJPAN6QxT0F+Sc1wYA45FN4PSqTg6sG6WJJ/SCzi9nMYdU0CnJwwxmUvryOfmTPcPOwaGBMLZfpDRrIZnC4AJ8PCATNgQlTcAr0hvR2N99kFCjVomGRql/g05qdICjj84YZDPXgoF4qVOqkGo1Mr1ObIQBwuwFfAPAFrF6/w261KSXWwV5PDzXU0RSi4gyYHFlVprIm30TCA93txuEhjVgslcvHtFq50ai3WiGHHXK5AI8P9HrtXrfb6XCadVY1x6rAeNTpAdVOh2CDsXuDummnknRI23VUzdot6tozSE0d7iRIBoeloyNShUCuHpOpNEqtSWcBDE6LzmHTOh06t1vvcRvdLrPTarWZHCapS9XvFrXZOVhLd6m5+bwBf1KN2qksX68se/eBW+13wHc8aXUhty6Mfxb8+M8tvu2LoTBg+cCAAWMeFxUWOp1eWlq6atWqsrIyHA539uzZrKys9PT0TZs2Pfvssy+88MK6des2bNhw5MiRTz755IMPPnj99dd/8YtfLFmy5JVXXlm1atXRo0czMzMbGxt7enp0Wh1gMoNmwOlwDA4OolCo8vJyPB7PYDDEYrHZZLTbrR6Pq6ene+3atfv37y8oKLhw4UJzc3MgEJieng6FQteuXb9w4cKOHTuEQuF4MHj16t3EBMtAu9bpv0l5b7qBgcDkTVoM+CcBf8gUCAG+kNUbgoIh9bhPPO1TBXx6wMNTWzuk6iZuf09Py2BPTZMgH889T2ZdpA+Utw/WDYj6RBqZRKdVQxa90wn4/WAwYPKPm4OTgGdca3FyDXq+QiUaEmo4wpDR6jCZxNyhoc4OA3fEpBhT6MY0GrlerzJZzIDHZfb5QH/A4naBJr1ZOGLpa5/oplxpI3oJpSpklqIaYWyosrSTAVaviS9USxVjKo3EYFJbLaDHbXe7rS4f6JmB3FetDo8VHLUaCHZdlluV6JOccA6eNNIOqJu2GigbjV2bVcxdoo4EfnuGoBs1NkKTiYalUrlUaZRrLGqTRQeZjHa93mnVuDxql0fn8Ro9HqPNYjJpIK3AIWE4hwmOrnwbORmqO6jHbFMi18srVmjKX9RXPPPArfY74DtGlcFBaf/kuJcZoR8M4Ps0WD4wYMBYLC4qLJ2dnefOnduwYUNtbW1PTw8ej8/JyUlISNi8efMTTzzx3HPPrVmzZs2aNVu2bNm8efPGjRtXrVr1+OOPv/7660899dQbb7xx7Nix/Px8PB7f09OjUql8Pp/ZbLZYLA6Hw2az8fn8tra2lpYWJpMpEokMBoNOp6uqqnr++efXrFmDQCDa2uher3dm5vLExMT09LTH49m1a9fu3buZTGbA75+enLqxeBIsVGvkIKT3+vSBoME/DgQmQf+k2RcyBEKGQMgQnAD8Icg3AfkmLYEpfTCgmPSrAwGd1cfT2RhyLZk3zOhpZXfXUrllRG42YSCdMlzUwanl8LvGFCKJRqMCAL3DCfh85kDAFAyaAhMmd1AJ2LhavUiqGuMItFzRJGhz6Q1idj+P0akU8zQasUoj1qhlBr3GZINAjwfyByC/H3JAZvWYaajL3tMy3UOaIteAVZmK6iQ1AQFQ663MPpAzYhKLNEq5TKdVgIDOaYf8TpvfbvMErO4vbM4ZK6gHDQ02/Rm/ceuEZpdn5ICp7YiqYaeWtMnatcnM3iZkHByhnhd2YTX8boN8UCnnymQKmcqsNjoMdofJCrSX5wAAIABJREFUZdE7AJ3LoXP79U6f2eWC7CbQLARVXQAPb2UVW9vOWesPW6o/MZe9p698U1P5irp8ibb8WV3F0w/car8t4jzCuwvMJkd40KOAcb9w20CaHwViIg1gwPKBAQPGwqjU2vv6+s6dO7d27VoUCtXZ2dnS0oLFYtPS0nbu3LlkyZLHH3985cqVb7zxxltvvbVs2bI333zzqaeeeuihh5YsWfLQQw/99re/Xb9+fUpKSklJSWNjo1gsHh8ft9lsdrvdbrdbLBaXy+V2u0EQ1Gq1SqXSYrEoFIqWlpaKioqenh632/3FF19eu3bt8uXLU1NTMzMzAAhs2LBh586dNBrN7XZ73J4r1z4rVNsWRYLpTNqglC9zgeqgWx3wmfzjFt804J3SBifVEyHDRMjmnXC4J0DvNOibhgLTwMSUzjchdwdGIGe3StvKG6L20hjMhl4Wtnkot4p7qpGb3TtUw+VQJIIhtUar1psNNofR6zEEfebQuDkYNLoDYj00qjZKhUppL9cgU467nF6VRtxKl/X1jqj4ozqRQS3Vq+Qmo9FsdUAen308ZHG7zDqFjsc09TROsJsvd+Ps2BxN2Qk18YCuNdvcTof6xkCu0igd1aqFWrNK74D0XqvebzIGAWvQ67CFrCa9Vdvu0iP8uj1Tmo/93G3Gto/Uje+ZGcsh1jtA144xatIwtVDKbtTwunWjXL1EbNCotFqlzqQxOkxGt1Xn8micQZNr3OLy2WwOB6CzatmQqBYazAI7j4HNe8y1nwDI9UDZSlPxS6aSJ6Gqp8Gq1zWly6WFbz1wq4UBAwYMGDBgwPiO6LD6BgYGUCjUpk2bqqqqyGQynU6vq6urqqo6c+bMu++++9RTT930BK9bt27FihU3j0771a9+9cQTTzz99NO//vWvH3300X379qWnpxcWFnZ3d/v9fr/fb7fbPR6P1+uFIMhqtdrt9kAgMDMzMzMzc+XKlevXr//tb3/75ptvvvjii5mZKzMzM1evXg2FQlc/+4w/Kli6bOmuXbu6urrsdrtOrxv1jreA3kWR4Kzqi1gafkgyooOMoNtl8vp1gXFNaFIzOaWbnAbGJ+3uCYczBHkvQ74pyD9tCU7r/SGZd3wEcjHV+jYBl9Lf2dHb3MfEUQYLagSn8fzMzqEKAatJxuvXqFVanclotRu9HmPAD05OmCcCOo9PoreKFHoJXyrr4xmVmoDb7pIqJa00OatvWCsYNYyZVHKzTm0CzCaLDXL77P5xi8VilAr0AzRnX9NkL9HXWgZUZ+iQKerGVB0NCXYPQYMa86jeIJfp9SI9JDM4IMA1BXqvQQGP3Qu5zCqrBm/Xnpwwbg/J9nlYJ4zN2zWNqwztr4C97+m7t8ppR0bp+aN9LXIBUysb0imEWpVEp1WCVhBwWECnHXS7zS6v2eG325wuQOPQcaxSEjhSaeq8aCSdNeFOmKq3GSpWGyteM1U8bSx73FjxirZshbRwNT/vL8O52x+41cKAAQMGDBgwYHxHXLn22UWFZdQ7/sB7ErdvssBEpdbuunxlUST4PDYrC5VZU1/GHekDIZPeaZX5XZJJv3piwhyYtLtDdk/I5puGfNOgf8oamILGpwyBSZVvgm/1sPWmDtFo20A3vY/U04vrHCqq46chBRmk4dLRnjrpYI9SJdXo9FqLTed2gX6/NTRhHA9oXF6JDhTLtaIhkZzNtej1QafdKhCPUegqzoBAJxQZJSaN0mTUGUHAbLPbPX6n0wOqNbpBFsBsDQ20THXhIRxCXXbGgL6gaUYZOmnWAZFFoDNK9Fq1Um+WGWwawOl3uv7mcf6n3emygUNOFc6vPzYJfDil3uBlHdDjkgzEXea2VRDrTSNzh4x2TkhHiNi4MVGvXDGi0Qu1BqnGrNSDetDugmwBq33C4fDZbZDdonLpOJ6xVutIpZmZZaSkGPEphqpETclefek6Q8XrBuSzBtSzOuQrktIPRgq3cQr2DZakjFTlPnDLgAEDBgwYMGDA+O64cu2zDquvUG27qLD8oFCottWb3cGrMzduXF8UCSbRK0rqsjNRKWUNRYzhdplZrg3YtSEfGBh3uEJuewj0T5lDM0DwMuSftAZClvFJc3BS4w+JHP5Bs6VbJqUNMdv6yJ1MQg+njMLNKBpNxwuKhAzMWB9VKhMoDWoVBGrsDsjjswXH9QGfwmaXaM0SiVrYz1dwBA4ADDpsxsHhMQpNwx0WG8ckBqlZq9aZdFrIbHG63J6AwwSZeHwTs8PfS73KJo9TUbqqdGV5soFQrKPQjL1saHTYLFFolUqVQaSzqk12r8P+d7/r64DDbjWN2DSVId3u68CmGcUWF+OAmbjXSNjoZKy29L6n6/5U0nGS15E/NkCSy/okWvaYji8zKpSgQWeHzG63xTVpt824oKs+wO7S86zyetdojrc/1U49C+LPAsgkoHwvULYKqPoTgP6dGfOoFvmytHSt4NIuVtGRrtIkFjJvpB4vbKU/cJOFAQMGDBgwYMD4iWBRJBjTnEVsy0c2IjIqk3LqLpD5bWJAbnSALpfP4wnZvFNA4LJ5YgYMTlsCIZt/wjoeAscnDcFJqSvAhexMpZI2wqL2tdCZBBanqmMoO0d4FikuFDCqRF31YhFboZPLAaPCaoMcXrsvqPF7xkBIqjLIRUoxm6fiCr1Wa8AKafr6xFS6TsCTm+Ryg8ysU2tNOg1ktjmcLqsdkijMvb3uHvrVXsplWq0Dn6+uPKutyTSRqvTdNAOXA0j5etWoUi9QQyK93QA5Am7rl14g6NYO23WX/PqtX5jfujb2kadjv6l2r5nwoYfxhrPvdR1jzRjtGL8rl8chymUjKqNMYhBKzGKFRaF2mIxuN+QOuVzTbtDt0am8ij4HDwcws53tZ/zNx5y1B22Vn1rLVtnKn7VV/caO/jVY86S6avlo8V+GLu1jFZ5k1mQzG0qHqA3Cnl5xP/eBWwMMGDBgwIABA8ZPBIsiwcfKd6GaMjqopRhidhYm5WxdZkNfo0jKBcxGWyBoCk1bAldsgSvgeAgKjlsD4/ZgyDI+ZQpOy1zjAquzV61t4/a3sFuovfiBgeoe9sULwvQyeQG3q3yUUSse7VJoxiRGnRSyQDa33RNQeZ2jJpNEodWOKsb6RtR8YcBhC4KAortHRG3TiwQqo0qpVwB6lR7QGyxmq8Vi1+oAzrCN0XmF2f5lNylYV2IoS1NWnDXUXTLSUYaRJqOEZVJJNLphlXnY4FAATpPdZffZLE4V3yZC+/Qff2ZZekP5lq9jh6k2ASD+xdnxppfzgrnnnTHaDj4jW8xvHFMOjOkkEr1ObjBoILXRrQG9JqvL5bR53IDRqeq2jZY7OJmurjQn6ZwDneooO2wtXmcre8aN+pkX9y9u7L+ZK59UFn/IzUnoy0tjV2QO1GUOtJUN9jWKRnokQq5UPPbAreG2CE8h8VPG3IvwC2SFuN+4de79bE7aH/GRC/88mM2vce8PRvgRqfiWEH7cB+HdU9yaqj8C3cGA8ZPFokjwstQVJ8r2NNdn9zUVUYl5uVVnUtFplWx8j54rsRhAl9fnn3b7pqwTk2AwaBsfd06EbMFJIHBZ6Q4J7b5+g7FDOEzup5L7CL1MJIddlCc+ny++0N9XNEQvFY+0ypU8BWhQWG0g5LK5/Sqvk6fVyORqHVc2xhw0yZQhl9Ot0UhoHWOdnbqxUZ1RrdHJAb3KDOgAyGgzGiCREOjp8nW2fdlLu07B2Koy9OVpWjTCSKow9zXqhXS9kmXSCwwGmR5QAnaN3QE6ILVd1+7RZYeMn1w2rL8q3e5p36fDrdc3vekdeNk1uFRFf5/fnDDaXijnE1UaptTIF5rlMpPKaNJYIavHHvTYAg6jxqZmQJJC++hxR/9WF+1TB2GPvTLBUrIFKn/LhnzRhnrcinrEgnzGVLlScmkjv/jAYHkyC5M3SMbwusiC4TahqEsuH1ZrZRqD5oFbw53wbU7zDc9eNv+HaiLHSV2ViCD3LJyh7QeB2aSpEclBYsd4f28VojPcfltBLZC5KiyVVCSri0ww+12a+2Eq97sgJsfb3QpkQctRkxE/FnEtcBp0vHR3PxF8l+kJAwaM+49FkeBVmeuWH34z4dzHVNyFAWIRnZh/AZe2B3s6rausQzNksJjsoM3h9FomxoFAwOoP2AMBq38c8E1p3ZMSZ4BjBjskfNJgewOrntGFHO4vqxDlXBScow/mcrqKxKw6mbRfYdbJLTYj6LI4PAqHlatSyGUqPUcs6RmA1Jopj8uplItb26Q9PXq52GzS6rUKUK8B9WqrQQ3JxozsPktH2+Vu6jddzVPEIrA01VCVrqu7pG+rBQc7QQVPpxTolCKDXguaQYcVdAEam47u0CSHwLXXLMumRZ+66Me16EMG0jtQ3xPg4JOqnlVCarK4Ay8f6tUohtQGntwklAMqk0XrB7V+IxTQWXwqmXOMbOdnO4b2O3s+sbd8aKldYy1/x1r6JlT1HFj7uLn2cSPqeVXJSkn+1tG8k8OXzg2hLg41Fo90YAUDDBGPPyYdkam4Kp1MazYaIOj7UHlkHvm7xLdJC8dG3doDwlgCC4VqIqNubodhZ+yrSai5vLU/1M1yobRY4dv//WctLNQcGVWTEN+yLRUZEZ5fN5xVz+eejUw2i4jIihyWi3X2HmbhU6IjCfQDzy52z21s9u7oW6gyIsFyHLHcNyJ17w01Tl7A8EXjO+aVvA/4TuvhIuuHSTAMGD9cLIoE51Wf25T80esJK/ed+6Sm/AynqYTSVny2Pm0X/vQ5WnGHsFuvV9rtFmDcC4b89vGAIxh0j086QjMG/2WZe2IYtHUqJCReN5HdSOuqHupH1o0W5I2k4ATnOQOXxJ3IMV6XVCeXQhYd6DRCLilg4ilkcolc38eTd/fbjPppr8sqFguaSDJWr1Elgcw6QK+GdBqLSmaTCY2cPn17i49B+aKX8jmlxo3MNBaf0VVnGshVRmYLMDoIqJU6pdGksFsNVqfR4lIbbfIupzIzBL19zbJ0RrbW1rZPWbNT27DG3v+anffKWMeGQdJpQSdexWdpJGN6lVGnUxvNEtCi8kO6aZ1yQj4SEFM8/ELnwElXz15nywEH9ihYehAsfN9W8bgb9y8g8b+p6x6WY5aIylePFO4bKMhklZQNY+t5LWQxq0PCZ8ukQrlKpdSrNSa9AbSZLT7AEnzg1hAHahIiMh/9t94wFnCVxUk09W2cat8BbNRdeDcXQ4IjPLX3BfeMBM9qc56KRQh/jtOwSWR1zLhuXpyv7Tbd+KdMJxYx5HtDguPinpLgu7L2u8YdSPC3qfDHbTbfnQT/2CUAA8YPG4siwY346hLspY8ydz57+M/rMzaWYJIZjQU91NL8xswtZQeONWb2CDr1BrnGDUEhvzMUcAWD3okp18RVc3BG5Zvm29xMnZIsZBEGmlsYKA4b1c4rLhlKuiRO6efmS1oLxRyKWCWWQhYV5FIBVpFGxZdL5KIxQ9egqmfAYQWmPA7DyDC/oVE1OGDUyq0mHaTXgGqFQzJqG2HpO6k2BvkzTvvn3fV+XA5YkqQtTdLjcoyddcAIE5SJ9EqFSat36EGPyu+UmB0iuk958jK4+ga4dnp0m4WyR0vYaCK/5h56yjrwlrrryDApZ4BaK+J2KeX9ahXfqNFZNWa3TjMBDk3qGRNjpHFBmZ+T5uk66iInOLEJlrJ9tvItjop3HKgldvQjTtzDmtrHeDUvDVasY5UeYlVcGMBVDbXWC3u7xENDMpFMKdNoNHqNQWsALUab22wLgrYp0DZ9//UdHtd7K7YVxZ57WBm9WIc/5Z/7CYo8+ww3fLebf7C74Ip/D0jwnOsRQVKHdw/Fmn/keou0RZSc/RZBZkd2Pvx5dIxfMCzP2bxndKHH1vE9wbPJ8OYiO5tvfohoPaxkYmJiIpI8H3Ssih31rB7jk+A5mcyJdMHYhmjDiPX+xtCv25D7iJuleN8uQPVihDx7BcWaHQuCrJ4fV7jpIsiqyOtxjfZWhfOFESRmuBZuihdBYkeJPdKqUajExIW84CjWrVZQpHjx4vNmE08CC5HgsNBz8i0tqBcynshWZhUdbq6I2XuYuQskdUzEapjobl683RKhjqg9zGDiz6OFBTLbKwRZFWmrMf2PNe8Y3aHY8x2LNOPZUccIf1YvCywRCy1BiXEnFGu+g2HTM3pGL2D5N0eHYs8OPCJm7AG9gQADxj87FkWC25tbcXW12bX57xft/1PqO28nv1tccIiDvdhLLy+kZG9BHTxdm1zPauAa5HqP3THhdQcD3vEpZ+AyOH5VE5gRunz9gIEqHSQMtjR2oZk9lYNDZeihtGTZ8R4+QkMu4PcQBRK+BLLIIIdYb+RJRPwxkUIoMrSzdewhv8c24YRkzG5BQ6OeP2LUKSwaFahRGeUSB3/Y2kMDac2TbPqXQ/SJlnKwIllfctyAOmtqLgVYraB4BNDITXopYBRDagEkkNt5zHFFxg3bqm9sr13h7wCIR+UV+0Dyn8e5f3Rxf6uibhLUV/CpdNEQW6XhaIwDesOIVSfzKtQTEt6UrCYkzvUPnvexDrvp2xwNn9qqdlsLdtsKNrnKl3kwf7Bjf29GPa0peZtfvJ5Vur23LIlZndffgOZ1Nwt5neKxAalMolCatFqr2QRZrYDZ4TA5fYBjwmyfNDumvheVh2+6N1fbsA0vZlmP5KM3n4nP08rZNX2+zgWCAmOruh5e56JIcBgDmysQWZKFmucH0SVv7U+xnV+I2IXxv/CnxrfzBMfdHdnIW5vfLFuN8RnPEouIbodvonHHEocEh9U8q5H5b8N+Egs2MlxKkSww7FcLk2A26rbevrsU8k1hhlPYWOuaZQxR9ajIiDAyHXFbkohiz7O0CC3M6ejGAtEg8bhd1B1CONULj7WY11p8IYTFy4ZJPqyG8Em6oPFEqv5mKyxUmNHG70OU/MP7HKf1iCViXuPhcogrqHnyOtd0zL0WihXPViOKxTHvOLoL/xynthgrDV8PF1giIqf5bdaNucVh/rGAmoSIY1q3W17m33mdvROAPcEwYNw/LIoEMzncenpbdVt9VnPxptydLxxftiZpRealXcymnNEOJIZ4fivm0CfY09VdTSNKsc4B2Lxuf2jKM3EVHP9M658Re4Ici7ldxa0boRB7MO0d5aL+8ibe+UOyQzRepolcMEKvHRFwxGZABFi5Ss0Ad4Q3yleMCo10lmlgeCLoDthMo21UUUOzSSQw6uVmhcyklGvHhBYO00pr9nSSPx/unOkmOnAXjOWnTJWnQEI2RKu2DHeAUqFBIzEDHKN2wCDqBcTlPvXBG5bV3wAbrwxvB+v26Go+tpDf87OXeDnPa1vXShuOK9prtDy2VjWiNg1ogWGjjm+RC9zC9sBI+eRA4gT7hJNxBiIfArAfQ9XvOCqfd1f8PoD6vQ/5hLX8ZUPJO4rCD4X5W0YKU4aqyrj1qNEOgohDGROyJQqxRKNWGgx60AxaTA6b2euyQm6r0e00ubwml8/s8n8vKo8mwRF7zCJIcLjLLWa/uQNP+i4kOIa1zDlQ5zfg+R0otmSky22+8wt0OJLsRkQL3DkcYoHd7sbct3FJ8FxhNnKunwuPJZYER0hyVoa35b7zo5vrw7cjweE1xMNdCjl61HEkEGWukb+dJ5VhJDiSnC0g2AjZxrfwKGWFVxgbRrLwdIvtedSkCA8Ujs8yF1B9uHijb8wWJMGRLc4XW3iJiIgIvwMJDu/PPHmd1w5ylrVHGUl0VHqMeccuPrEL0e3jMaJJcJwlItqSF/TOxllCIyZ4PNOKbDdm6YNJMAwY9xeLIsHdYjNtRFbH6KxrxlVhcg/n7Hot4fXlJ97IyN7RXXuBT0eWdORsrTuxuepUAb16WDZsAfV+r9cZmABDl7Xj02OeINdq61JIm4f66rrrSfRySU9F+3B2gvxInSBF0V3AppdzhjrEGpXMYB4SSnoGBgWCUQ1vVE9ngiLRxLRnwmwQNpJFZKpRItLoZEaFGBgbNQ73m7vplrbmSSblmwHaZFMlVJZqrDihxZ7UkbPNLCIkGoLkKpNKq1VzNdImUJY1BXzwpe2Vv+renenfB9UdUtasAqlLJ3lv+AdWqMjrePVnxhgoraBdr+FrjDytudeoo1ikBPdI5UQ/YrrnzOW24z7yAXPDdiP2LybkezbkS170I8Han3tqfgFWPKksfodfuINTdIJVkT6AQ3JbqJK+To2ApZNx1SqFSgOoDXY96IQcNofL4nIALhsEuVwGr9/g8RvdPpPL972o/D6R4PC/+0aCI/6iqe3cG3h3LHnjfpPgKCfi4klwDF1beCzxSXDEX7gLfMG31uZdp3HUschwiDuHLcZ/6H/vSXDY7Ue0J/juSfAdIhkWTYIj58b9IsFx4nPuwhN8lyQ4PL5lEZ7gcI2Hm+WtOISIOJ9wKcW8mhlr3ncmwWG/XSCAYdEk+M5PkKKPtINJMAwYP2wsigQPmmaYSnfbgKiL3N6Jw+JQuQn5B5cmvr1s/9JTWdtb8Nnd9GJMX8nHTSc3le0vasrnDLdbAa3T54JCQXUwIPH5RQ5vv8JEG5QQGBQCvUzcXsZi56TJTxbxT7BGcpiMwj4mcVQ8otPo+jncNla/eFRsHOIp2xhOoyow455SKiW1jUJ6p1ohUaglZqXQwmWZu6n69mZnd8uNfuo3HQ0hZD6Ud9qEPKVuSpa055uE7Ta1wqrQQlK1ms8xSC4GgBX/EXjkP83PznRtgZAJJtQea+cSN/d39uHntJQdI4TzIwy8QsLWaPgK9ZBawzQqG+3i3ODI8St9u64z9lwlJYzXnLBUfWqofgPAvGZFv+REPeusetJW8Yy2+HnhpRWDpVuYqCQGtqi3tWmI1SngMWVjwxqFVK/S6XWg2eSyWIOQxQvZPA6n2+Vw2C1W0OEF3OOgK2BxeK025/ei8vtDghfxov09IMHxok5nr7NQs98uUPLHQILZyFuRkeHsLf5Y4pPghT1e8b+NDWMIF340d1xQVnd0Ni8YbHNvSXD4xXtAgm9P7hdLgm8vnPtFgsNle+9J8AJKibcURDwliKOgOEKe60w0Cb7DrciCJDiuvcXK/04k+E71R/RqPjQLJsEwYPxwsSgSzLfaeSZbv8xI4yvq2cPIluZibNGp/MMrTry55MhzHyE+ROHOsqgVHbTy1PqUNZV79jemtwjoFpPWbreaAl7xhG/E6eToQcaIFMugINuLB9qLh0ZKcsfOZIwkkEYvDNMLWZRqNp85ppB19fVTmb0ykdTA4aroXU6Dwj9t9wuEIlTdWGe3XinTqCVG8ZC5vwNkNEJM1BSX8BWn5XJdlbPonK0kGUBnahpLdX0Um0zgUIlA8QAgaHKMnr1s+vhL74rPjOu97J3G2kNG5CeBllVXh170DDwppb423JDGpbWpRAKzku9UdPnE1UH+ueDA/om+fZM9xyfazrjrj1nQO8xVH9irXwpgHvHXPOZCPg2VvqS9tEKSv05QuHOo+ORQdQ63ASPqaNOMcHVjMo1cpdGq1WatymbQuswmDwi4QMgBWZ1Ouydg8Y4DLp/DDrgBhUPBsw12g53k70Xld0eCI9lD9CYRxy1047qazboHMcHxQzDDzthiz1Z169UTZOTWHltyoR1ugTeTvkVMcAQ7iecni19zWOBEWMBlnMPL5saywDnBkXJjsdnXb6hJiLDgzlhnYdiV2buI+EekXY9uN/ziYs4aYyMj/Kk3qc9tYoIX4lgLiS463ppFRnxXEhwpnxhESiP6VI24ofZqFjteTHCEFuZe+pyL0CUjEHeSQKT5sdjqiOmJQiBi/K/xalsgJjg+CZ4bIAoRLzQ5YoALzDUWKhGBQITRyhhbDZdqHPO+EUuCY4PpI2KjvzMJnmWxZERckh0d7BFtWnGWhfg++7A6v8+jcmDA+KlhUSS4zyARmnRSLchQGmpFEtTwMK6NgkKXniw+vizt3d8fe3bj+TWY6iR5SxWDjTlCSV2NPbyrLqW+n6TSyVwep2ncz7OCfSZDu0Re008roBVQaHkjQiR2LPss9zhOmqNsKxuqK6MPUPrHhsmMdjqzRymSqHo5hi7WhMU4MeWwDQyMImtVTBaolBmlo7phppZBtnQQ/APoL0cbbvQQnRUIsCDJhkwzYC6oGjGOYb5PrrCJGWZ+mV2U8LVx3X/Z3vtC95Gt+4gUd1SO3uymv3V58EU/8yUteQW/YfdYO0HP41lkA05hU3Aw7xrr6Dc927/u/PQq5aC/4RRYk6ip2K5BvWXGP+XG/i6A/L2z/Clz0avKS+8LC3YNFySNVBYKCHhFR4d+gGPmDgEirlmhNmggk8lisllMbgjwWiw+yOEFvB5g3AUGIKNdKQP4w1BXA9hYpK5MlyKOSNL23Hd9hwW0IchNqPnPs6G0sU8M59/dji4fkSUrLCIiHkcMfygc9Xh97mfhL+LElLxxfb6H0Y+nw1/XW6BkTFYINipmILdrbm43jd+32GQZsYEi0R2+VYx0syOlhfM/nG937hWu8ErC6iwsvc35FTExEtFbafST+ggXXdRPotI6RAZsRGqchYrT1kLqXvAd+fky4YcYhH2OPI0h6l3PxMREJPtmc/NHc8RrYu68jnmJzZ4SEK3x+P7am/1svk2fb5MqIl6yjNiJMHseS7SK54wnWvVRkRizB0FEWXvzbcUS1fPYJSLsXbdb75M1R/887rITsThE3njHs9VZaw8/FWSuCXWU7tRhggr7HG1RcTtWU3ObJSJ2TZg9wyH2/jZMpFH/jUy6eXuzZMfU+cM6XxkGjH8WLIoE77qUXUWqlwmEWrWKLRU3iEbrh/hYcjcSTTxXlrXizNsPn3x0edarhcgj7JbCvo6K7NbMt6t3ryKeqOjBqsZ4ITOkt0B9NkODUV4u6shpL6huzWbzUTReXtpQYtFolpVSpcBXtHTX0YbaG9qb+wb6NGKxpJNp4wx/7rZ40fsfAAAgAElEQVRNj9vMjE5RNVbfP2AZE5n4HB2bru8gejobb3CYX/R1BhuqgKKzUEmaFZ1hqssDOxvcXK6d2w8Mlnnku76wrfyHfeXfJZsDlCNa5C4d5n0P88Up0ZPQwB9HG5fzCEfV7VjrcId3lOzn5oUGT1xn7f26a9dX5MOf16UEq9Ms5QnGio0g+jUX4RFP3f+0Ih/VFq6U5b/Py/nL8KUjI5UXhtGoMQpN0cvWC7hmGR9ScQHNsMkkN1sgp9U1bg9OW0ITYDBo9gRNFo9M5BygO8goGzLTkXPcenq7/cRW++ltjrSd3uz7T4JhwPhnwbc9l3fRiH1nEXbI3Wvc30OLYcCAAeNOWBQJTkg9/umxPQcyTqPriRw2TzgoGxpWUBgD2AYSBl+JKE78KOmd5xKefjHltcy87WNNRUomobLl4uqKXRurE3LaygZ4vQq9ggdomgyiaklnYWdxPjmD3l8+NFBayEnPH8xwt6LAehSVWtVAq62nEAS8AZNEMtbe5eEJvnZZp2w6NZkkw9eZhzgW7pCJ3W1gtoKdddN9LX/ldF1pJVor84DSFGt1OlCbZ2lu8rG5juF2K/eiV7r5BvTW/+967wvxh+PUHRbkDjtu+UTnEzOjj1jZzwpIa4aJZ+QUtJNDDgjygsN7LrM/usrcdq37xHRrmgd9wlmx11HxvgP5vBv9uyD+4QD2UVvZk5rcNyU5nwhy94wUnxjB5PApeB6zY0wokCoUY2qFTC/XWzRmh87pAP02mw+AgnrzhEQ9MSgcb2faq2vthQVgxhljykEgdTeQstOOOO0qyPAVZ/pKs90lGQ/cGmDA+LHgvj8mjgzziHF4w/iu+CEnhoQBA8ZPBIsiwYKmhsrK4m3nz2w+cjz9ZHZXKWmkjcUZHOhkt5PrUTRkEfpi+tZTGx9Kev6tM8vyz33KrczUdOPx7UXrK/e+V30omVJA53XyZXyGYpgkpFfSihCN6a3MUj0HT+NVEAbzXK0oF6mmq6GYiC9saapW8TkOuULe0T0hEPwVMk2oRXJCrbK+DhoZsPb3AR1tAIPk6CR+waH8735SkHDJVJQCVp0EcUlGfCHUQnd291sHLwZUG/7qefW/7Ku/GN3hpxwCa7ZYsH+eYT92Q/RbT9/jQvzb/NokHR3lZGP9QzkT3J1Xhtfe6PtgmrbN3XjciD6mLPvYhFwaJDwyRfy3EOb/dZf/xlTwkixnnejiztH8BEFF6iixUNRVLxYwhUoBTyORQAaVFTTYIJvD5rFbJ7SaaeGoi9VtotarMMWKvDRt6jHbqSPexMPB5GPj2WcCl865KrIsyHxDea4mP0N1PkWeduqBWwMMGD8KLPiA+z61kgjHZd5TxOTpgAEDBowHgkWRYHN1i76+i0/qIVTik5PTd+zdczQpAYUu6u8gCdupQ43NLUhMYf75vWc3PHPihadSXt17cRMFlyGn1TR0lO7CHl9ZtutU4wUKi8zhdLGZpMaWksKmLGpXha2nfqwfy+dirRSkvQkpaaxorchmECpA3oBpcMDA7HX3sVysbnVbk6YeB9IpRk43xGj3ttPsjOZpDvUbDuXzNrS9IslcudvZuF9P2K+tywTbyx2cC9PGTd94Xvu75Y1rnGOh+nJLSZKj7s8Twz+fkj8MsV7kVq8bqz5kJZ2e6ttzjfuXK8MbJ3pPBOlZ/qYkqHabpnq5Afu4lfjvPuL/M177vwLlf7Tl/VmZs344fxuzbE8P8vggPltEr5EP06XSQbFKJNTKFAYNYND59ZrLMtHUADPY2hBEF3sLz0Lph42ndgDJOyyZ+yz5Rx3Vqebqs+bq8+aqC4ZihB6Rbk/d4zy6zrjrLdWGV6Wrn3/g1gADBgwYMGDAgPETwaJIMPkCeri4WVfdZiC3C+gtWHzx8dR9W/d+dPTkgQpkRUdHB6utu6+eiMs99XHGut+efe2Xp5dsyd3UiM8Y6q5mDGKT6pI3ntt8viJtgEIUU+uptRdRxGxWdy1Exlk7iMZegrUD42itBptRfSXneyoL9J1tuu4OoKfLyWh3tLeYyASgEQ92tJo4Xc5OeohC8TKap9mtn3c3XibWuiozLegdUP1OFX6vvuW0a+TIpO6Drz1v/ofjveu87d76FLA0zV79yRTzlcuSh4x9vx/BPy+s3eSg7p/p3fH1wIa/ctZ81r1+nHTShU0FqrZaalY68U/5G37ur/vvnupfmgufVl58V5C9vT//RC8yk0nM76djRJxOGZ+tGRsxSPjmsVGHiB/kD/u7aQ4C0laUacs6YUvZDyZugZK3eLP2ThWduIJMnUSluatSzMUngcITQM4xc9p+7ZFPlJ+u0a1+WbfyqbFlj44ue0S88okHbg0wYMCAAQMGDBg/ESyKBP9x6aqje09SMvN5hYUqYrWsgyDobcXVoXadPbkqYf/HiQmX8vKH6okSMq4Jn3uwdN9vkl/9/9JeXnlhdSXylLSzVtRHJDYUEJqKBVSiurWuD3mhtiqtn1zlaCD6yQ0uOhFsxwAtFbaGqsH8dAbinKqBaOqg2ph0V3urq5Voqa/RYaskhOqxjiY3jXq5ucXT3ujrqBtvrhnHEvyYUlfdSZCYZGhKc7CSZgwff+N/+Wvonenh3VbCGQC1w1b/5jX+y1e4S9zdr2gaXtU2L5vgrLkhWHdjaP0X3btnyPvHa3d5Kj9yVCx3oP4QxD50GfvwFPIPzksvqrNX8RBbe/MO0IqOMmoyeOQaHbNHPyJUipTAmNLFF7q7u5x1WHd5vi3jlC35gD1xu+v0jon0fdPZhy4Xnwoh09zIsxZUurEiTZ9/2pxxxHZil3XbOtOaV/Vv/lG/9Lfapb9RvPmMas1K8/ZN0Mk95pQDD9waYMCAAQMGDBgwfiJYFAn+5cpnfvbqY4+/9eKnh3YUF17sxNZISU1QZ7uuk05Ho7JTk/ftObBz57bcnJSRFpyUTjx3cf+rx5c9lLBk47m1+LpMM6vZxmrVM5qNHWQTtU5eV1R38Tg192ywucVbT3RRiAAdrW8qhhpK+xBJrWeOaerwFnqrjUH20pq8DbV2dPlY0YU2RDITV+anUj9vavXSGq0klBN/yYdHuLEIO67c3kR0teMDI7nXNae+Nh6e5JwC645qq7a4KM9cE/1ycuwxb/+zfsbS6wMv/o336pf9780wDoZaz7vwqTbkPlfFO0HU7y5j/se1ul9fQf8xWPSiLfstVeYH/Atb+gr29VSe4RCLVdQGV2fXlR7WdDfLRW23YGvNBRfAs8ccp3cHTmydPL3t8tn9V3OSrpRdGEcWuZClztISb26RN+O891Sia98Ox+a14Nqlij8/Ln7zUd6ffy9Y84Ty01d1h1fLzu3hZh8byjran3G09+yhB24NMGDAgAEDBgwYPxEsigSn5x1ZvW/Vr1cv+dfX//TIsld3fLKjNjWLX1QJ1hIdlDYDo4vaUJecmbx7/5amglxrK0XdQqyqSFl1bOWfD75SgkuWMrA6YpWDXOdiUCAqzt5W052XTDp5GKpGg3gc0Iyzt2ENTSVGUhkt4xhm3w4tptbeRrK21flbsT5shaOyYDjzFPrErh5s8SSN/lV9q5/aCBArLZgcEH1EU5ZgQmG8lN5gd2eAjZoYLAn2FDrIFy3EY86W1VeG/vSN6neTo3+Y5r5+ffC9vw+u+A/2qi/atgWxJ2yVyVDlbitylbf2mcv1/3OG+DNvxaNQ3ivK9HfEaR+PZu3j5ydIas7qGoucVOI4lTxOwDqL8yxZZ0ypR8xJ+6CkXYFz+67mHP2qMPFvZalflp+7Wpk9XpFjLbyouXhed/qMcfchzYa/KJevUL/6vPqlJxWv/VG75gXNtpXaEx8p0/ZIMg5zM49Rs44Rso7Wph+pTT1KzEh84NYAAwYMGDBgwIDxE8GiSLCmEduPLqktzjqbkbhlz7bl761a/fYHRz/Zj07N6atCc+txY30kPbdL3koTttHk/T3moW5tZ2PbpdSLpzfjkMksapmouRIk453UJlcb3k1H67Cl9OMJ3cdO6usJ0qZqI7FMTSxQUkoJKXsKPv5QUlZpoTba6ARnU7WtMt9adIGVfKRo78aRFvQ0nX4FSfCS60z4cm15prxo38iF7WrUpUlmu6+r1d3ZGOgkOclIO+lEoHPT9ZEPvhjeca1/2ze8ZX8dXXaNtX6yJTFUlxPApHmRm3zVz03gfjvZ8ItA/UNWzB81Ra+Nnn9/MGPDEGLLWNlRA/qCvaYkWFM5UXrJd/GsPTMBSN9tTN9mP7dtMnv3VEHCNDJ9ApfjrM01oy6YKs4b85ON6Qf1xzart72tWveSYuWj0qW/Er3xkOi9J2WfvKE68KEqcYcyJUFyNol3Nq0vKbUjMbXtZBr9THp3FmKgpJJPqBe1Uh+4NcCAAQMGDBgwYPxEsCgSbGKQQWabkUlVdDQPNmE7sajSc6mpB/Ym7tiWtHNrWeYpKqFEw6ZbGd0go8vQRQc6Wh2MFkd3E49Y2FaS3F2apq4v0xPK1XXl9jaso7XW1d4sqChFHzzQWZNHa71YTzxWT9jfQ0qqTd2avOqt7jKUU8m3qQf8nEEAjVXmZqF3bypM2DzWS4Ta2jyYZh8RCZZkmy9mCjKPcrIOWRuLrrCaJ5ktTjLB19IC4VCW5iMB5qczI4cvs0on2qtnmAmfMXdM0/f7CSddyARLySpfzR+mG/91ouFfnPifGyqXjOVuGEXslRce1VeedNWmhLDp02Upk1mJvhMHvMf3eRL32M/utV067sFlhuoRk7isECZrvCbLU34WQpzUp+5XHtks27FK9MGLvOWPjS79jej1X8hXP67e8or+wLvmpI916TvF6fs4aQe6kg7Tz5xsTTrdmpzGQOQPllePNbTKqZ2abpaew9WNCB64NfxAcetApfAkTHdzxv5c3qaITFf3NgPTrVxW8FGyd0Z4Wq8H3hkY9wOzmdgip9itfGk/hjkyl5rue7DSiDRyMGDA+J6xKBLc00Nh91AEPRRVN9XUTQF7Wqx9FBkN30coqy85n3/26Nlje1qriow0ip1C9bW1edtabO1NYG+ziVE3WpPXm3GCl3NWWI7g4wp1rbUAmchEljQU5SKSDqee23muds8Z2uYU8tpywsfl6R/vffuNukqs92rAccX2mX3c2T0ykJtz9sOVNel7pd3VmtYGC74BKk1z5Kfpzma07t2uwxZc6cO6KeVTXfVeMh7CVRvQhTL0fiv9+PhAsbeL6qGxJxlN0x2lgeZkJ3q9E/nCVN2jnzX+crr+38exjzqrltkqdntRhSE8cgJ33lt+wpa1x560xXfyk6lT2z7POPJ1Qco31YhruAIfNs9cg9BXndcVpWizjmlO7VTv+lC+7g3J8qeFLz8iefVR+ZuPqVY9a/7kDdfhdebknZL0I4L0I4MpB5ln9nckH6KmHW09d6q7NHeoDi2gNkm76arBPjmXKxeJtHK5SaMF9IYHbg0/XKhJiLkNKfzzncFCzbHnm/ljEST1jets1D3fjFVkxI9ig/8B4O40CONHCDUJsUCi6R/+HJlNRqgiI74fbspCwSQYBowHhEWR4LqRsdpBLprdX8dmUlidXe0kSTdVT29xdbfbO6hqMpFVU8Ioz+djqlVN9SZ6K0BvMdPI5jaSl9nh6qIJqysoGWdbEBkd5UUsTEUvpizx2O5Vf1m9YtPbyz5+eWvuB0c7tp3s+iSJsOHsxc2fbHi7ogLtn7rmmwpdnfJYJeLmvOLUj9cyCk54O0omScUTtRfNhUe0xam4nVuajm/1MGrcHRgXrcpELIKIeDX6kgR1SoZOs3WU+/rRti6Co6PTTe4bpzaMUxP9zUuD9b/9vOmRrwnL/orc8n8qkv93WdZXRUlXEDsCqetdCR96krZ6s4/4S8/5agt99UhHPdKKq7CiLllLsqw5ydZzRx3Htts2v6d+72Xhy38UPf+Y/JU/ad58Ub9mOfjpRsfRfWDKCUXycW7iEWbiUfqpREpSYmvqGVrO+Z6qcnYjkdfbxeWwh/nDHJGAo5BwtSqV0WwyW0HIYbW57Q7vA7eGOyP+3vY9tDXLZaM/L6aS+TP572uu3ftArO8WKjLidmkd1GTEDyNDwd1o8IckwB8hWKgH43yNT+zu9xy5Jxb+vU/k741tw4ABIxqLIsF9vYPM/qHOEQ5d0NvG7+wR0Ds7sW3YS2p6PURr8tBbve1tpsZ6WT1+CIcawKNGG7EaUqOxmaRpah7C4QmFBckHDyfu2Fd1JhufnXs2Yf+y9W8/uentP25a+fu1T7+w77kt+A0nWPsOkz5NQR/6ePeG3MIyn/+aP3jZFTALBAPI/Et5B7Zp0Ln/YDf8F+XiV4QksOJ0w+n1aVsf0bZ/9Lks0UFLtLdcMGIvSYtKuLnnJBWnxrvwk6xGV2eNrQPlbCc4m5scxHI78Zi7ccMUafUXrX/5krDv8qVjvpSTzuOHvad3jadumsre+nfUhS+r865hCkOYYheq0FaZD1w6b8w6bTq1H9j/kX7TCtmfnxS+9LDo1d9Llv1R887z5o0rHLs3OhN2AaeOyJJO9p86RTl1uu5MCjb1XBMir720go0ljFJoMiZbMzKqFkoVYrlKpdcYQA3o0Dv8kGfS7wxOWnzjoCdgdvqMjgduDfcJbNR3Zzw/TBLMQoVlLHtAJDiiD987VGTE4jgHGxkmnB8sCb43UJMRD5LTqEmIB8/jHwwJvif4PjoZoSOYBMOA8cCwuIxx9XhjS726nSjswnNYtUOihpau4jLUqb6OKgOLbKE0uQkN461UWxdN1dE82FDDrCoZqixXEuqZSPTh7TvfeO+9V95ZvWLlBwc+OJCy7fg7K5b/+0tP/3rTe7/ZvPqxzW/+avXvVpxfntBx8HhHQjYlc/fpfWnnLjrsweD0FTlkoLEZlSV5DedOjdeh/9HV9p+k8+NVO9npB85u/T214eG/hV74h+/ZrxTrTdhdmuIsTvIZac6FCTLmBosYaKt0kVAeKsZUdxEkJJvQiUDNWV9D0RUK6stOjK0yRZm1Eyw44C9PvIrJ+gp3aQZXakOXOGqKvRU5vpw0X/KhiYSt/k9XWd57Qbnk15Inf6Zb8gv7n39v+OA58fYV6oQPjclb1Sm7RpN2sU/uaTuxr/7UUUxyMvZCDrka10vt4vf0y9gcHXcUGJWAozJQoAB5citf5RYbfBLALTJZhrRAnwTqHLLS+0Bqr5HcZSR33nd9z2UrnQ3au5V19uZ/b0YLhEXChaWNvUl0osPX1LOhc4mRC/r8xbmGIjPcRv9wNkphvjyqJrKtRZDgsLZu7WFz0cCJiYkIEjksC+7NAtHdiCuHuUoiueb8b2drY6MSEWTSbCPh1JCFmisY2e1bEkax1PNBiKqF6o/tXk1NRJm52iLVHTUQJHuu8vmq4v4qUiyJSHZU4ZiS7PlxhnMIVcRQ1LMaJMc0fWNBaS+o4gjxzl+MzascngN5zoCjOhwtwNjmFhJFHF0nztpA2PCjBzU3oaKCUG/+F0FWh8fRxooxjpYjhxkTqh5lErc1zigJzHb+ZnkEmR25hkQa7c2JcAcSPF/53GSJM8abI5oX0dxkQbGi4/vDszHfTlPzQ0ahEIkR/QzvQCKKfbPk/IJ5s2TMwnjrCoLMmv05kr1wYHGMKarIiEQUOY4844kIBgwY9xKLIsFYBqWpk9rDoPE720TUxtFGNBtzidtQJm1D83DFRhLOQa6HyAQNDW8caDH0U8bI2MGKElb+JVJ27vvLlj/y3At/evf9p95d//zyjUvfXPvKK0sffn3Zv7+1/H+8teyhVa89+5dXlx9ffgCzO7nldBWj/FxORmpiptlq8lz38fUAa5jXWFXEzsv4mtryH03UUG2RrOQkOfUgqeT5y4FH/vHXn39l/5e/Ay8aCesYx7eKshInmsqvdSIDLfkWbDGEaTLjUarqZD3ypJ2QEaIir3Y3TTNa3S1EH4UYohNDVPR4U1kAl+tGnveVpk/knfal7oX2rtN++Kp8+R+kr/xG8Oz/Er70kPzdJYqP3pLv/FCyb7M4YYfo1EHuyT3sI9u7Dm3rPLq7I/EwKyOFX1yoqasHKXSQ3g3SeuwtDE9jh7uR7iS22QlUJ5Hmrm934KiWGpKpqtFYVW9GNlqqSdZKnL0SY6vE2Ctr7VW134fK54jUjesRIXo3r6NYcxRTTUZEEIiwLTBsy5nf5udp5XxJBFm9YABoWJ03d4WwkN9b21W4M+mOJDiscHgcxW08wfH6HyOHubbieGvCRTQ7ijDec6uhsMrnW4ysJIJjze/9MXK+g5pu9SFGevOjDq/qJjmIVzi2M2HtRoo3qsL5O5moYUYFg7JQcWuLHH5cfhmr4vmSc+1GanaWZ9yqeV5i8TocV4AxnYzX+bj9jKgwbqzFHN+Nsqib15HseeLIQt22k3NajhRduORjC9/BOG+wkXGkcVN9YQtCWA1hA7kDCY7szHxtsWOcXx/mxhhef0QIRPzJcieDWbCT4YO9ZUsLLIwRi1j05xjHfKyO4sgzvohgwIBxL7EoErw+p2DPpbJCQhOLwZa1dwvRuKH8fG4BgleYLSzPUePKRZV5hvoqa2utsqlc1lYt767va6ggFJy7cPLwm6+89Lsnnvr5sy/828tLf7d201Pvrn1p2dtLP9j0xpZdaxOOP79h7eOrXlpz7INjpYdyiBnNDAKyqiLzdLZcJzZfNvK1oFQKMNBYblH231mdEw0tGkwzv65+oO78NLDz/0z/6nP/f79iecTBeYl58Zme9Dev9Byf7jzmb0624S9asBhlGVZYkWdouDhFR15tr5mk13paMI4WvK+dMt7ZPkGjBZsb7JUl6szT4hO7pHs/HFv7ovjtJwXLHhtd+phsxTOqVa9at623H9ljOZOoP3dOdgExllcozykyIArBgjKouBIoqwIrqy01GAcO58YTvDiipxbnqsF4ULVBFH4SWReqxAcrsIHy2kAldhxFCCBxASQuWI0P1uADNXg/snYciwsRCJMEwlRd3WRd3fei8ggGOb+2RlPVSM43/+389fB1fLaeeC++LPQW1Px2xUKhWHMbT9ij5LshwXOE5kZk3xYmwfH6fyc5RCKWgEb4cec7EOF1i64toudRpCTa4RQrzAVJ8EKcJqKq+QKREov2xkW2GyaThSuMRCwJjlNbxFhi+x9fxXFEGpd2hHvWFybrkQJc0KLiiSJiisW12/hKiXGOzk+0qKkU7kG8jZYXJMGxhe9onBGO7cR4E/N6+MyN8rbejgRHW07s06fEuFM1jtmH63GBaqPNLI4qF9BI9EAWWhhj1pPYteW2OoqV58JjgQEDxj3D4k6HIPFI+G56S98Ihz/KGRjr65RR6oXI4qHsNHby8YG0k/ycdFXeeWfuBagsT04sZbSW7E39ePn+Fe8eXLNm17rX337jmaWvPfn22z9b/uZv33nn8WUr3v1wW+qFioxidBYOuy5x7/ZzBzB0VNdA68BgF6EWez4th9RBktrGjC6PRmpnomn9pRfNLaVqCsE0CGgFoM1Q/bV36386X7CNvShmbOCg9g8j3/KzX/5G8uznnGXTbYeN5QXSS6UqTDbQVulhNoy34ybaan2UWlcL1kHGO5uJ3iaiH4t1XroEJKeZDiSAuw5Z9+y2H/3Uk7R3POPUJOLCzKXKa+XEa1WtV6raJpG0UDU1hKZOYqhX0JRryNbrKPKVGvJkTfM4usGPIfoweB8aG8SgQ5iay+jqKxh0EI93Eomu+gZ3Y4OnscHbVO9tIvpJDb7mBn8z0Uci+JvrvM0EF7neTmqwNtVbGolQI+F7Ufk9JcHhf2HOkogWF1y+Z3cXNvLmv7M1zO3T958ER/c/bm/nn8NGDWHRJDjib1EkeCFv612R4FjX0Z1JcJgjasETORYgwWGDvdOxAAuT4Ii/RZLgOI+bo+/EopyUEfwposM/WBIc7u+8vZZvR4KjCt/BOMNd19Ge4HtBgiOm3y1H70Ke4HtHgm8sGLcT134eLAmOFlFsb2HAgPFdsCgSbCf1Wam9QBtDT6UaqM2W9iYPvWGc1hhoJegwpczcNGzyQXzCLtahQ7yUZFbuuYzEbc99+MzPNz/98JE/P3t41YrdH2w9uudYekpifs6hS/kbz5xORhRXo1trmjsIg0NFfbQcUk07r4cnGhRKBGRaW14psoFKkmrHHN4pg8ZHwdLqCrNHKMVmCd2mcwB6K2QucCu3AYwPhrCfChtO+fqSPhtZ9Xfew//V/6uvSA9NlL4AnP3Ilpcy01o604V2kKqczQRHI9bSWGGsL9DV5aprc03YMgcG46/CXSnDflOG/QcK/w9swzd48ldE6ucE2pXa9il05ySm21/T7qtu82FaA7UNQSwhiMNMYPHjuMYAvtFX1+SpJ7kamx3NzU4yyUVq9jc3+UkN482NE00NTioF7GgH2mlmGhWktlpayRC5Gaivh4h1EB5nqUVb0NUWVI2lBG0pxID5NeZclDEH+b2o/F6S4Jgt5K5I8K2dgI2aCzhGkNnh74vcdxIcZwu8bW+jyi+aBN82ni8uCQ6/+H2S4PCL34IEx7OxiHHFKRDPRXdnQd0dCb4TKZmv5AdLgsOL3VMSfBvjjJp095oEx+t5nDHecxJ8pxcHf0AkGA6BgAHjPmNRJHiwrNzQ2GxrbrZha0ME7PVGwkw9bpyI8ZBxTkajmlHfSSjC5KYVHE4o2ZdQevDIhmWvPfzcQz9b/dS/vP/Yv2x45pcfvvT0mtff2bDqZOqpijZSzTCrhTXY0T1MZo00jIlJBkWPUSG16qV6pUCj7BTwmvrYIyKhw+YKBr7RGwMUWhehDj08QvH4hYEAKB1jUVp3UfF/6UWnOHrbQ5zKr8Tv/33gNzdw/+167r/NJP3r1PF/nTrz+Ez2xusVmZfRubYqBIBEa6uqFMgLcuxZHfm8raPUw6jz09sC5M5xQlsIQ7yMrp7EENzobheG5a5lurAMN6HDQ6COk9tCrUrh5kgAACAASURBVK2hlqZQC2GyFRtqQQcoOFdbvZ3WaKM3W2lkiN4K0amm1hYTucXc3GquJwHERpDQoMU1ymsbpegGKYogrcRKS9GyIqQsr0KRU6FAlCjOFyoyCpRpl/SJRaajxcYjhfrDl3SHCr4XlYeFY0bHwi7IrsJC36L8dvNvtLDZUTHB12+oWexbb0EtEFHARiYiEIhwVooIf60+Kijz9ucE33VMcNz+x1QeEaQYz78Y8U5PBAmOE+R3/Qabxb5xPaaSmGGGR7WiEPGJaZw+LBDSeuM6mx3z9FxNQsRGH4Zv6mTEnUlw+PWI+NF4LwNFvHAWUVtsUOl8n++k4oiab4o3QiYsdkQcJ4uMCIsJjunw4mKCb0+CIyzhTjHB4aHk0THBUSR4joWjEIjbaDmSdcWPCZ4tfHvjDI9JRSIQdyDBEepjkxC3l0xkOLWazVIvOMZ7TYIjDiqJg9uS4NvGBMcjvnFJcOTFBYLI44noNt2GAQPGt8CiSPBmxCUEnkxu6hrB0UEczVKOt5RWOzBYRyPB2oI3t+Ic3c2jrI7tefmrDp7ct/f09g927P947/7DR3ekndyae2ZT9okPkw98knzwYm1JA6+XJOUx+fy+QUHX6P9l772jmszWvn/O9O6Mo+M4OqOOjr1XVEREpYgI0nuoCS30QICEhEB6IaT3QOhNqiC9914ChNA7Ms6ZU57nWe/7rvV7fn8oECDOMOfM0TnHm/VZLgz73ve+9772vb/Z+9rXrpXU1qZ3tTWPKfsnx9uUw2XynsLezmq5vFc5Mj4+Nz76tx75bEVr45P2lu7J4ZH57vHphuoKoYQPT0umttY+WWytGMn2GUz4Yoau8Szs4/9y/eb/2R//X49L/xeybwa0f8BRfwDq3hMO68bhe+mUYTFVmU5T5NAGc+L7M3n96YmD6WmDycnyRMlQIleZKJ6QZY/LskaTkhXpksFMnjyL1ZMW15cUJ0+IHxKxFTzBKEuiYHP6uNRuDrWLSeuIo7VR6O2k+HZcfDsmvj2K3hZBaQnFNwdj+7xjRlxjFa4xQy5ouTOq1xnRDYpsd4a3gMKaQKH1ziF1oOAaUHApCPbYOewxKOwxKKzYGf5Kmnz9xvwNMRnAm8bdjQvT6lcVwesHm3WZryVTO2WoMsBs3tTyPJtY9NpyLW1tiVDdlPO6p1gfYCF33f82OiCu7uHbWA+b4wxsKD8YDAaTBWuZq2zc2Vy9amY680iqkSs23XclRABc1PLLsRFUy7Aq8lTqSqU2Vh+WJF79cN13g+eXrOzN2hhS4EUTr25sX7mjmigN6x7zebbCtadQzWFzk6n54vRr0SHU+bpsCNGwstN/xfdDJbdNpvtL8UY2V8UaK0+xLs1atuvJWxdU5BcuWSntSkyPzYvm67bugcFwsWBjzbw8sWrtbW61ldgjcHH2huZbDYywIdyKSLVZ1TeTSmFUZfqGZ3xZKIZNzUQSqlq4cAtGu+7WmwoJJuWpM61ftC413X/dq2CTJau2kZoQJWqqCAAA4PdkSyI4jJMYK0im0oUSEqecLekQSFsYjAYKvpYQ3USO6WKSBzm0PEmCLor5lX3QGVDobVCYGzQ2MAQfGkVC0ZloMS8uNzWh6nFhe13tSE/T2GDv4FBXr7y+X17c0VXa2jXYPzo+NjO4uFC/MFk3PSafmlXMzo3MLyjHl5QTi4NTsx2TswNPl4cXpkfG2wd6Knvae7sHx7qnBofl9XVpkXkxlyqg38ndvv8L6PzfHl6dv3Wp79r31Te+b3U0nSBg5oTc2STBVAp/IpWnTGUPJrP6ktg9MkF/omRQlihPkA5JxYpEwahUoOTwRpjsIUa8nEUbYJB76fhuCr6HROzFU3oxcX1RrIFIdl8EtSs8ujMsuj0Y3eqPavVGt3ihmyHoFg9Uoyui3jm81glW6xTUZhPQZxHQYxHQZenfYeXfau3XbONXb+9X6+Bb7ehbAYJWOkHLnX0L3LxzPLwfefg8AvvmQqCvpMn/yRCtwOFGvzeva9HzV/00AF4J6t1yAP5VrH8BtojggMsBAMAbzJZEcGdKQXtGXmNmRk2OrKFA1lqc2J4nak9hNbJJDWRsPS6mDo0SwAln74V8ZBDwmXPURy7w3S5h1yFRToH4WJIwnpPAlsrEmZkZxUWVzfVt3W2D/QNK5Xjv2MTQ1Pzk2OLy4OLM8Jxifqllebb76fzU1PzQ3PzAs9mhycHx8dnxqf/qnVzsW/qxf/bHkYnpUcW0cvj/9U39VD/XXd5f+7ikrFRUVByJrHS51/bwQoPmkdZL2h06Hs2mIb3h6DGJQJEukifG9YvJvQJKN5fWxWH0stiDLIGCJVbQBYOk+F4MvguBHoiKUUThBuHYwRDscABR4U0ZcicPupD6QYQ+R1ynY3SrA7LZPrzJGtZiHthqHtRqFtxmFtpmFtpqBmu2DG6yDmm0Ca53CKh18qt19it38yl2hzz28Hzs4Vnk4VnoDin0gBR5ehVAPAu9vAq8PAs8PQs8IQU+HgU+bvneboU+7kVQ91fR5P/kLmNgk/LvzWsLfqTenRfgFfPvcZLwfxBrDk4//6zqEgMAAPAmsiURTOWXCxMqivOrWp8Ut+entKULulKEPWmJIzm5yszcHr6kh8Utwcf72AWdfQD5k66TxoNADaPg9w0CP78JCsILWtoH+jq6+3u7a7pbans6mru623v6e4eU/RPTiumFsanF6fHF0fG5wemFnvn5wfmFsZnFodn5gYXZ4dlJ5fT86PSfFXPPhhd+lM8sKaYXlFNLysm/D04vdy+MF8vbaoeGO1pHlcXNQzRBr0fItB1s2QKxbElRWGCbncIbYJgmArmaGN1Ej22ixrbT8O0UQguR2Ign1MfiazCxZXBEawx+iMbuwVAH0PFyJHMQyRqNEkwipZMR0okwyThMPBrMVwSwB/0YA1B6vy+23xfR5xvZ7Qlvg8AawcF14IBSN6/H7p55bm7Z7qA0V/tkF9tkkF2yk0OSo0OKg1OaEyjdyTkD5Jbp4pEG8kgFgVNcwCmuXinuPikQiAzsKnFx5DvZcR1s/uXt3bJxKfM3sS6iLcDvgcrq/6vVo2oOTQB49WxcRgd4BagJlgcAAPCmsiURfCos72pAgjtSJGXLmmRJQ8mJQ4kJ8oTk/sSsbknqgDRpRCoalEq7sp9EkqR7bCLetqPuCMi+hK+1EtSxquRD08+UfcMTw8qeuem+pcX+iZn+8amBiZnhmYXhmYXBqbnBqbmhmfnhmQXF7OLwzKJidnFkbnF4ZnFkbkk5/3RkbnFk/qly/qly/qlidnFkbkm5sDwytzQwNds6NVGnHCpvaupv6K6KT+fp+6RdBRdfAldehhRcdEy4aJFqAqkMjSlGR5XGRpWjI6ui4KXw4Ep0RAMZ18aKG5BJhmSyUVnqiEhWEYKT3A9IMAwU60Nl9wIyTMNyzCIemSMKrJDFNugy+5hqR3ydM7nOHV/vHdvki2sNJHXAqF0RcT2I+B40oxNFb4+Ka0GSmxDEhkhCE4LcjKA1h1OawohNIYTmYFJzEKkaGlPmjSrwCM9yhaW7BKe4BiVAYAk+Ycn+kekh6JxI/Gu3BgAAAAAAAACAN4QtieD9yJrDgZnGMBGFmlQhTO7k8XvimSNC8QCX306nDHApA4yoJiYlg1cEweUe8pZ84ZO3J7z+TEyLqaDdS1r1uHNKMfbnwZGnTZPPOuf/PDz7VDGz8FzOKmYXn0vh5788l7+K2UXF7JJidnE1zcjc0ujCsnJFCo/MLQ3PLAxMzvZPzXaNTrT0D8rl47X5dekx/Owgmsg0gKHlwNCypd2wxNwwwRqa0R3tybbmmcHQbgZVIeRMpybM52aMZiQNp8kGEiSDooRJWYaSntHmm9LlndkKSW5yS6hx4pfZMh6bUwvMiHmm2Kz76HTDyBS9cKkuSqCNF9zAC6/jBJqxokvR0gvRyRfQGRcwuZexRZr40uuk8puUfD1CujEu0xSXZ04otqZU2FNqQNR6d1qtB7kGQqj2JtRBcbUBpEqUsAKXUkfKbKLnNjPzXrs1AAAAAAAAAAC8IWxJBDvH10HjSnC01EQas5CIKcfAypAB1TFhldHwKjSsNiqgLtyjJDYaBmOftIr9zILymXPy+zayD83ZH5uh9lj6oWV59b0Tjd1j1Yq5lslF+dT80NTc0IoOfs7wzMLq7yNzS4q5xeHZhZG5ReXc0sjs0siK9n3+76p6Vk4vjs08be8fqevoq2nsLC2qrkgrzsLz6a4huIduYbdMPS5oe1zWcrt8AaJ5ITsseDYzbSErdVgqkMtEfTLBYFrCSHrqaErqdGrWbMKjZ9LyRV7JNDt/ipM3w8udEeaO87OUgvQRQapCmDwklA0KZXJuVn98cS/tcRchrzM2qxOd2hmZ3BYsbvfjt3gyG1xoNfa4CuuYPGt0mk1UikVkokmYxChYpO8vuOPL0YawtCEMbQj9pkfcTXC8jmfcNd+4qwH0a4H0a4Hx1wNfuzUAAAAAAAAAALwhbEkEu7lHEaPj83iCGi65MT6inQZrIgc/joI+gvtmBHomgR3T3G2oruCrd9zeO+/w3i3Ye3di3r+F2WtBPO1DuBdNEVZXdY2OtfXIW5VTHRNzK7O8a3O9q9O9mz9R1b7PhfKqDh5dWB4bXxgcmmztGW4bGCmpbQH7hJw+fuHiD2evHTx17+RFk1MX7584+/D0WdOjh8FXLz1ChrdzGC0MareA1ZvAbxOz2kScdiG3m88f4Im64pjddHonjdYRR+lkULvYtA42uZVHbhYQGgX4JiGuQYytl2CbRMQWIa1VGNchYXRLWb0JrP5E1nCqYCSVP5bKH00VjKfyx9OEozKxUpIwJpGNiZNHRWmjgvRRXuYoK3s4PqufltmJT2uOSWlFJfWFyuT+Cd1ewjZ3dosL47VbAwAAAAAAAADAG8KWRLA7gknlZZRkP+7Ny53KSZ1NEj7NkI0nJQympNTyecUcRm48CWzjcPSS+U5N5926QQfuIM390/CyrsS2sYq5+a6lyaHxweH+vpn5peGpOeXc09GF5ZG5p0PT80PT86uuDqsiWNU7Ys0PeP6pYnZxdGF5dGH5uRoeXViee/rXsfGnYxNP55f+Nj6xVF5SI6Tzov3gID2TGweOXtq19/zOr89+sf3shx9YnzqWExVRQyOVE2KqKNgSIrqEGlsWRygn45vi6PU4UqojVHDbPdHAN80kONcGUeCAynNAFLpGPwbHlngTKvwp1SHxdWGsegS1PgpXj8Y1YAj1WFI9nlJPIFfjiVUEYg2JXEul1tLj6uLpjQxKK5PYziF38Wi9vLg+Xlwfjz4kZA2L2CNizoiUMyLljibyRhKZykTGqIw1lsyZTOW9dmsAAAAAAAAAAHhD2JIIrn5cXpdf2JmT0Z8iHJVxppK448nCgUSJIr+wPbugp6y6MivX7J7d0bMWP2h5HdSCHjgN0bwBu37L54FHREJlbXlXa0d723BH/6Riuk8+Ojg5NzQ9Pzyz8Pzf50p3dX5XdVZYdSb4Oc/l8nOtPDq/PDT1dGB0YWbxr/mFFa4gTydLJy97N5irZ4iDC/ieSaC5FQsWJgiPYPlBuVDvMjKxJo7SyIxrEzBrmKRKBqmGTauJo9SRyNVRsQXu4bmmiBRdGPs8mHDIDrXXHPG1acRXpoivzNDf2OK+cyYf9KD8ACGdcCOfc6JcBNGvuDFuQNg6PqxbPsJ7waL7MIlpeJIVKs0hJsMFl+Uemw2OzvPGFvnhSvzxTwLwZUH46jBCPZzYiCC2RJHa0ORWDLGBTKyjExoZ5CYWpZlFfe3W8PPPq3ED/pOCZ63swf9XbMB/UV2/V4yFF8H5txiCY3Wf+z8XsqN507kGAAD/OKtnSbzegOIrveM/6VUGAADwO7MlETwvZY6wsUouZogdOZYYOyDFtApia4WUChG7gMUt5st44QTtE3eOHTPffdTqq8M2Bw46HtxruXvH7T3H7+S3DzYPjvX3KZXdkx3Nw/2D0/KJOdUJYFUXiFWxu4EN3sAr6Z+OLv1FPrs8vvgzhkA7cPDotcvXNc+e0714UffMmbvHT4VZWMmzHo3lF44WFowX5Y/nZo9lp41mpo5mpU4WZI/mZU4W5IxnpBfCIlkPbMTGLtmWIWUgTAOEWudGLbXBFT2MSdMJE573px90J+52xn3liN3hiP7SMWKHQ/h2h/DtjhHbncK22cM+tYVvs4d/Zh/2qV3Yp3bwT+3gn9mFfg4K2+ER8bVn5G5P5F6fmINQwrEg6qmQuFMw5gW44Eqk5DpKqo0W3o3iG6GkptgkS1KqDeW1W8ML/gMjyKo/sfb34XeOnbzlwLErp12ongX9L78pAMAvs3L4yx/iEJD/wFcZAADA78mWRDAuFJMrTCuTphfGMcvi4spI2HICppyAqYoj5GHRKdEIXkig9U29Q/s1P9979YPdmh99cfm7vbd1dd09o+I4RaXCwsKUnIK+/tGR2Wc94zOr0R7GFn9cdYTYMBm8yqqbxOo08Mjc0vDM4sjs4vDsUv/00uDcjxPP/hpLZ+zct+/T3V/uO7Lv5JnDWhdOWmhfo/t4t7L4/cKETqmoJzlhJCN5ND15JCVxMFkqT0kYTJWNpKXOpGbNSNPleE6dX1QxyD/LzE1611Z62y7dAFxgElRljW50IPe6cocgCYNu0i47Xq0NpcgyKu1eoETXS3jTU3jLS6TrzdJyZ2q5x19zo2m6UC6DSBcdSWfsSSft8cds0Qct4HtNw/aYhO59CPvaPGinqf92U79tpv6fmwVst4BuN/f50tx3hwV0pwV0p8Vrt4YX/BHOEssj/b4hbPPIqyL4VwXxb1XM/+QhfGqKuiX18LseNfeHkCz/AlrE8H9SBv3zOfyxySX/rosAv8dXst+vYH+EVxkAAMAfmC2JYEtnpLVjuJ9ndAozvUKU2cBN6BMIe5g0OY/WyyX0CMkDKcymJD6fQjt3Vfuro6dPXL574tyds1cNf9C5+/W1K9uOH3rns49xcfTJ//l799zs87gQChXnh+ca92UzwRuipK1eophdVMwtd49MdshHntTWcaRCN6j7iUvH9uzbvmPb27onDyWFhzaRKC1YUiuX2SXhD8gkQ4mSoQRRn0QwlJw4mpo6nJA8Lkr5UZb7d3Hhn/npzyTSJaFwhsUdJlKbQqKKXQOzLcGye04CbVvRTbssY+9q56gWb0ybP6I9ENUejG7wR5S4B2Tae6Y5QJIcwYkOEKkjROrsmejinerklePokwPyzXLyTXPwkdn6JNj4JNoGSKz8BQ99ecY+HCNv7j1fpq4PXdubeg1MvuJGuOTyGu2gRQxfW7v8Txw5VETwP1Ez6lEvgrdw4UuL+kpEcC5Z5fL/VBH8j5FHBs4Q+Qf5/UTw78F/4qsMAADgd2RLIpgBjUiNpj6OF9ZLksri4xt5dEUyZ0hIVPCwChZmmBmjYMZ2sQhFDGygt91F7bOHz544fu7CvsMnPtm3/939ez/eu8vKyaG4urJpaqhveX54en5kbkmxPhbEi3nfuafKuacj86u/rKCij0dWFPDI7OLI5Hx37/Bg73BrZX13VfVIW1NbRSGfjHIz1nW9eYXv6Z4O9szz8XsUFlyAgpdj0Y0UQheTLhfyB0SCQbF0WpY5xUsdwHDlofEKDHuQHdfHpcoF8QopZyxZOJEqVSTy5GJmJ5tWiUWm+EOYjhZcI9Mk7YeyG2Ypt63yzNzLXIJqfRBNodjKIFSed1iKm7/Y0UtgDxFYQ3gW7hwLN56th9jFK9ELmgiFSvy8EgK8EgM9EwLBiYFuiVC3R4FBBf7wfGhoni8szxf2appc5cCk5yN97ooL34r/XIsIDiaJ1fmbrl37fJx7fgQdXNSi6hq7ehrZBon24ry65zd94Ye6IhNXywAXt2xI+fxPcHHeynF3a9muHbhFJpPUeLW2rF0iXhHBLxwWV8bpVf9FOJkEB4PB5FyVBGprZvNZU5tF8KYLVc8GU6mWTW3xokgrD6LygHkva8QXz7I5q9UT/l48kfr7vrhXHhkMF4tWiq2qG9Y3zUZzWnvS1crPW3v4F/nkvWjC3JXbkvLWHu1FtltIs853+cUjqD77atutVtdGB/fNJ7Q1r6uJlk1NvJbD2pOS89aMfLX2NlTCC1Yvb1lvvesKtmLha9a+lp5Me0kOL6lqte21sduusa5KNzWBuhZX3wU2l2d9M6nk9jwNOW+9p/5atuv6y2ajWumngpUXSK46o1Ut7crnakr+m94tAvJq66/V1cZ++pJqJ5E3Nj1wWB0AwB+CLYngDqGoQyhuYHGa+fw+maSZRWkgIXviUfJ49FA8epCOacNGVEeENGBjMvAoY93r2z/7fNeOfV98uv+b784amLiQCaJ0cV5VaUvfwnLL2OTI3FPF7IJybml0YXl0fvmFZ/DconJ+aWR+6YUCnl9SrkrhuSXlvMqGubklxdyScn55dG55Zm75x5kfl/rHRMEosUdAISyqJDyqGBGZ7O8r9fIQgBxZ5mYSR4cUX3CqPyQrwDc32O9xeEgpIrKZSmmPYz4ORtDvWEfu18IdvC28ZJmi71RkB23yR/UgiXI8fZjGVLCYSj5rTModT+KOJnHG0rgTYu4wMb4jMrbUKyjT1lV0z4p16wHvtnnSA6c8B98KCLzGB1ntjSj3ReVCIhLsfBmmzgQja7TBQ6ThA9QDU/TDh7FWlkRbW7qjPdMFxAC5sp3cea4Qobu3FOz7KppcxUlOZZ03l6wqs1pE8NX3u6pbwtq1Ki6kz4eWF5IRLm5ZVYTNYvimnTHr3GfXEqzKvrVppHUpc9eGEJVF0hYxXOXDzQO2ynLqWiFf3O7F7+ufaLW0KtPG62smj6Tu85feXV2GKr4W6ttCXW2onfRV/fAlWT0fhl+ItvU5qNTeSglV9YdKaVUsYaPOWHsuVQfllWzzyOB1v6+TQSq/r/tC8stp1vkuq046rj3pBgeGDTWz0WByyapKXY3tqeaw0RjU2aFam1+th5fVp6oJrVr7ik2+JAe1Va3eeDZ32zXWfbix2tVandquoWpXq1L75Rb+/C4rideyUnkotXWl2k+fS8/NRruh8lUsQX3n3fq7ZWOnXqm3X7GitZTrP/wDTZkDALypbEkEP4nnPSIzijmSNBw1KRJRToypjQ3rxIV1xcJqI/0qESG5If4Z3l7pjq4iNzAB7GV/y/jS/ovaJ+/ZPAgGWaHcLNG3TltrnzOraxkdf/o/8on5oemFodmFodkFxfyicuGpcnZJObOknF1WziyPrM0ELw8tLA0uLA3NLSrmnirmng7PLCmmF0anFydnl8Zm52d+/KnoSQXUyasAz29AMvi3LKlndXnX9Pk6+nz9e0JTU4qhfraPVz+bIRexBoTxvRx6RzyphYprpRLrY2Pa8OQGeKzYwJ5w4jZqj2bIe8cjNM7gPr5G3a7N2H0r8bhJvo5zrVVAGzhCDsePY+mT5PhpGmOczVGKBeNS6UxS0kyibJwnGKTEt4ajqyHBOQ9BibqmshvGKdqmSXp2SabgHIegEs+oEt/obI/IBIdAhhmEYAiK1LYMumgccN7I/6Kxx2V996t6kOsGnjeMIFr3XkF7r1/1Xn2nbxbBaoZn1bf22iCxcVuYOu27huqIspZSzRLqJhGsZuxZE3YvEx9rom2j2Fov3dRIAfUjveoU79ZF8PoEKyP6S9pC7QOqQ+WvL8tqg9JVZbMIViMuX94KL/lkfeu/ZMjfKF5VldwW0rxUBK8+zgbp80sScN3k5a+J4A1WtPZlT53lqLX5DR3npSJ4Uz1vzkF9VW/uSuq77fomU19+9eantgustyuVjvYyC19XSNXvA2uVv+Gb9uZGfOk3ojU2VrLazrv1d8vGr8rqVj9UXx0bjX9d/QOb9gAA/gBsSQQn0vKZ1FwKp8zYIczIyFqGRT5BghuCLGu9zIrdbXK9vbICwx4hkE9wiGZqVE98zICUmYKKNL169+aZBxdO2fxwzHLHPt0Dx7QfpRZMjCy0dk+1D023j00OLC3I5+eGZ2ZHxuYW5v4yN/3zxMSPiqmnw3NPx6Z/HJ39qWP5acuz5faFxd6phfHFvyrn/qxUzv/34t9/HBz7aWFy7Kmyqr/9gd4Dl/3XpHpuFa7hifZuSE1N3JWLPO3rHC2tVDubDhJRKZWMSAXjaQnKrMSx/FRFtmwqI2EhQfRf4sRlPL3PL3SJGD9HiS8FeYuvmcd+fTnq3cPYt44QNA4TNQ6zPr4c/+lV1te3ZcctC2541pqEtbkie2BRQ9G4USp9lMFU8jljUuFUkmRCypsUcqb5rBEyoR0eVg2GFdkGp91zF+nYiXTskgxcMh56FjiFlHhGlgdjyuG4cgShLJqcFBXLR6HZCAQ5JBgDfRUzwf+sCFb9US+Cf/rFkGTqRfDPm+MZbUUE/9I679ZE8M/qVydfIoJVZ5t+00zwPyqC14qnbmH6FYngdT+/IM42t+kfUASr8yrZ+kzw+llhNQ4Vak3xlYrgzV1Jfbdd32RbFsEv6wLrq/QfEcHrirj524W6fvqbRPAvdN6tv1vUi2D1VrSu+6xbmVH5AUQwAMBrZmvHJkM5dt6MO9bIC3fcwsJpGWxJDhJeF+U3gAkco0RNcJgKcdJgcspAGmdIgO8lBvdQ4TWUKBTIWffUnSMH9b76Xk/TCEwXZw11y5ur23Ift2IZEmZKWoNiQL44M/506dnP/zM18ePE6PL8/N9HZ58p5pZnZn4aGpnp+8tPLX9eGv3vv08v/0WumBmbefbnxb9n0MUF5Pj5zvr5hZ7R5YnasmqPE7dDDt8KPnwtxuAB1sgAfuFk+KH9xAtnyny95Wxme3ycnMMaFHB7xez+ZIE8mT+SyH2WJB6LjXliYpZ0/nLGxattVnZPw1D/g+X+DcMedA/P0TLn/HCT+d0N3GfnUe+fQb19DqlxLlLjHOb9q6QdOrTvb4sv0o8W/gAAIABJREFUmmfcAeVbetf4RHahiH1YipxKU7KZE3zWpIg1yWdOCfiTAvEkWzBKZvVEYKs8AnMtXRL1LAS6pmwdY46+RYK1a5q732M0oTxe0J6UNVJcMVFR9wra+58UwWr2Tr08QJi69C8VwS9YHXe3JILXbe1SV7BfFcHNYriaceglIvhlSuVfKYLVPcvGuvrXiuBfGKf/7UXwxsm8XxXBq5nkkdTODv5qLb0CEbzBPH5ty+NvEsG/XM6NjfIbRLAaK90w6bvZDn+TCP6Fzrv1d4t6EazeitRtr/xj7RoEAADYogi+6AA3dkMSY8USXIIwXCBFJzUklA+kFownCqZF5HEefoBN64intJPRXXFRnZTwEphHcVhgQiDs1rEr33x57IGZd1ZeQ1VNe3pmDpYUD0NTQb7B7oGBTf1d//O//1/LQI80M6e1VzHz9L9GZn+STyxMLP95af7ZzPjs+E/L1f0djZ2ty3NLsxNz03NPp0enoj2hMTZ20oiArtK0maG+xZGxHIbQ/MjFwKv67kfOiEGubSRCFSK0IiywIiykDBlZGh3VFIvpIROHWHQFj6kUs0eEjEkJe4JBHkMhJ30Du+6aVh+6WLPvYudZQ6UZeCYQNUdljbIFtdHYAu+QxPuOrPNGrON6jAO3sNsvhr1/Kejtm6Hv3Qp950b4e9dit+nQ9uhJzphn6jqX2PhVQ+CtoTFyQlwfn9ohxfVICApp3JSUvSjhL4tES2zRJJHZG46vhsCzrTzFhg7x2jakazak63ZMAw+JVdCraHL1XnqbJ13WrSGqcbX8uTkvb6OX20r6jb6tKqgMOSqex3lklZ1MWxfBLSL4L40oqiGWcsVwuDoRrF5Gv8QJVbUqSHC46oNsFsEv0xa/6hO8zulz03Lw+qbcik/wy74nbNJ26/TEJi/Jn3/+6ee83A1lWK+ZcvN+2SdYnWD9JRH8K2maxXCw2jQvEcEb0uTmtawTvuQ1C9nkCK5S+S1iOJgsEpPXrxuo7JLMy1tXRS9W4Tebk6rZ5JFetkD/Czm8zCd4Q1dS321/3VBfJoLVdQEVtuoTrNpzW0RwlUduycvd6BP8ckn6KyJYnT/3+pL/pnfLxrfB2l5bNVakTrivj/yYlwcIYgCA18yWRDA3u4khKMVHJvgbh/ve8OI4xvSzMxRczhATPcCA9bDCOvixPVySnIiuRgSUowJzvFwyXV1j9QzNzp6no7G1JVW5STksMiMcHe0THukMDYIEBBaUFD376Wlmdrq+qdFHn38BiYya+z//2zE2PfeX/8rIK4hGoH+aXZicGY8IDwn39/lpVLk8PqFUKv7+52cFAh7B3kboDZIGe3QkyQbKq3t6OrydQXqHjqd7hU5LMyZSMiay0pTpsh4es5FCqCHH5kYGFaPD6onRtVhkRzxuUETvF9KGJfFKPnWWTf4bh76EQg7YOLRe039y7ErO4QslV+922ntMREb/yODM0TnDBGprKOqxk1e2iWPOHVDqWQfewYeEnXeitmmFfHQF+t4FyFtn/N67HLZNJ3qnAf07C/5RJ6muW6a9b6UvsjOCJEfHKfHsSQp/Mo4/y5LMC5MWEtOmJLJRnlhJ4suRjHofdLaNj8jI6dU0udqIBCsfwsVC0vq/vnCkU90TvfZXleVyNe5x6uTX2t2fR2x4fmHe+puqLI+ShWu32LwvW50rngoqy5Evgl3AKdT1URrWLVCuTLCpS7CuYCshF1Sr62UBHNZFNthQLb8UqYOcq1q9m6cwN9z3ZdEhVD9Zz8q9Vjbar9bhiwvXvo28vIY3FHhj2TZFxtiUf8vmdnlpmg3lgYvFpOefCzeY3Is0JOHGGtjcCivlXwkEsd6uNuewftvoC1Q9IjZPWOaSV4sKXtf6axVFFok3xjpQre0t5LBO9K8v8OZuq775NprBi6w29OLNXaBFbT281AjVlHldsZ/X7cZ62NRPN4YlUY0Wor5zbS559m9/t6yVc+WVohpGZr0VrXfzUOMRodJzgZB8AACvhy2JYE+HCGfTYPs7UKIruZmaM0qXTlOp42SUIh7Rw4xoYYQ00AOaCf6NIb6FAZ6ZQZ7p7i7VIaENSGR/sqQnL60pI6lSKhHjSdDAACcfbxDYIzMzdXZkkEOM/X73l9u//OzTPV/Hpaf1//TzwNLTtgG5hZmFvbnFs5np6WF5sKuj5dUr9anJf50a7e/vmJlSVGWnxoOdx5MEc6miiYSk7uxHGUVpGUWZoe5ulRjaIF3SwRQ2CYTtMrEiI2k0LUEuYg0IGe1x+CZCdAncvxmL6KbE1KND61DBDZiQdkJETxxqiINbEFD/RiP8CAuddHRt1rxduO/U46MXK27cbbZ2GEdELcXRxvHYQSSizy+sxc6v0c6vyjagyMovUd+VdsU69tiDiG/0gt6/EaxxLVLjBlrjFvKtm4hPdXBfG9L2m/BO22bc8X5iE97og2uGkdqj47pIrG46t58pmGDyl7jiZUHiIk8ywxG8dmv4t2LDMvTaDPTWWT9X3SyGA0MRwO+OWm+ZV5zDvzevvJ/+Du+WDTPTazP0AAAAfyS2JILDH4byA+Or2TkD0rRBOmWShhrBhQ8QsS0kej2ZWo+PqIuwbgwxq/IDFwX7lkcj5Wz2fIL0qUw8lsjsk1LqGejHOEQGPtbN3hbi5ZGUKOiqLWsvyM6hEt0M7+767CNtw7utk2N9z54OLc6Hh4dfO3kqMjBweX5+pKMt0tnRSfNKuK3VdG+bQtnb2lPf0VhWxCRNpIqXZaKfZOnjefklTzJk2YJkAT0bjmrGxvcwEzolKS0SSX+SRC7ltGCR1W7gFi/fCQJegY1RYKIrnUDxR0+Ijp8uvn233t6m2d+zPSakg47oYaJHWNgf2eT/oZF+DoJNmjl0XrpVffBsxaFz7ToGY86ui6Ehc7EYORZXFxKSC3JLs7J/ZO9e7h5Y7R5c5RT0xMw7W9dRcsY4fr8Odvv1yI8uB799yl/jWMBbJ0PevQD78DJyx03yERPBNZdkfb9Cm+h6n7g2BLETi+0nUxTxjBEm87Vbw78V68fCFhH8t8fdXD8y/SNDHQDAr/DPn6r9O5/L/e/HK++nv8O7Zc2XaXOGAAAAfxi2JIK72BlDktQeDrOBjKzCh1eSYtNgqORg/ONo4RMk7QkM1hHt14sNkLOJ48liZaJ0RCoZErB74mKH49G9pOAOYnAdMUIWHhTl6pbKYvTUFDdnJrZK+UMZyZmx6OM7v+BxWfKZid7pCQKZeOvCWaOTpyMDA+YXFytzct1v3xYEBsb5+TxJT1SO91U0lzU0lxUKmR0cxoJEPCOSDCdKu4tSK/LFT1K52WhUESyqHcfpiBc3xrP7EsTDUk4PBpFy+Yb4xKVya/tpPH6JRqt3ADG/3k//02fCd7enfv5t/uHTjfr3ujzdW9EhHSREGzZskIxa5tD+SiX+Hwzm734hSmPL6jNXCg6fKjx5rkb3rtzFdS405BkOM4EKrwaDUiyMBcb6QtN7Gc72pX4+pX4+xd6eT5x9ch+4JWhbcC8axZ24i/z6UsCHx4I/PBn4/gnoW8d8NI4FvXc+fNtV3LE75CuGIn3bQqfAOj/0a7eGfzPUrTb+NtZFPwBGKYDfm5c7tLy6HP4DePX99J9/t/xaLDkAAIA/Als7LINJb6LElkXDMlFh8TAExBZmrAO5e9I82iKogcDviuP0cPmtPHa7hDko5fXzuG0cegc/ro9HHMDDlLjgNgQkF+aeCverjWf0Z6a3poo6Zbw+AbOJjH8UGR5hY9ldVzM1NVaQn+NmYxlsYQK+comEihqenilOSU+IjJopLe3ITqt+lFpdVZTyKDG3MONRAr+cRp4UikdFgrkM2WSyYCidI88T1vEpeSGwqoCorhjmIFvcy+cNsmg/cpnziJjcO8bU0xeyrK0GkIhnZOqoB/TJCc2sj7/NfmtXisanyRqfJH3+rfTMpVxT0wZ/786YyB4yupOIGKZGLzIIf6UR/o7BLPsF9hqbVZ06X3Hg+9qTJ7vu6k56OD5FhiwQke0I6CNfO4a9QYzZzWhLXZLzg0SwUyHEq9jbr9DD55GDW5a1S4YZSKzzkHlej/D9Vcyuc4htx0Pf/8H//ZNeb5/wfvdkyGeXonbdfO3WAAAAAAAAAADwhrAlEZyBwEjDcHhvvIsJ+vp5v2MHnc4deADWd8rF4ttkoicioYSbyKPz0kmYVnbcAJfdRCeUU6MaGegOTEgnHFoDAzfQogZS+GOJkmGJoE/KViSwG3HI6uiItEDoYHb2fysUA7U1ZSnJT/js/iRRMw33SCqsbm2vyc7rTs8czc1pS01oy88oTBbxOZQoFCxDyq3ksXuYTIVMPC5lz8Vhp+io2RSKMoPRTsWUgH3r/JD9OEYrjtCHixnERU9J+L3xtFQXEErzEttArysifJlCW0BiOmxAOeevpR86Jf36AOODncwPd9Pe+jLxq8NF57RrDc36vHx7IkI7sZE9VHQ/DT1Gj/2RS/uJhJyA2nWY3np85ofcA99VnzjdrXX3mYf/31C4CQyhPCxM6AuJtDEL0zfE3jWlmdgJHT1SwX4ZEP8siF+xH6zUJ7jUw6/I3iPT2Ep6y5h+yohw8F7ULm3YJ5cC3z/72q0BAAAAAAAAAOANYUsiOMwVa28UqXU24OgeyLl9XjbaMKofpVKaXJuVlCZl8MRMHItBJBEL2HHNDFozPrqBiKiNQ+RF+VRFBbfGIHuYZGWGpF/GHebSpsWcQS6lk4qpQcPKUCHlOPSf62pmKqo6M7M6klP6kyQDXFozNjxfxCkprygTJ3aIxIpU2URBZk+6tDM96RGbFubtQkaGFDGo7Yz4AZlggIOXB0N6vCzGMB5z4qg5MbELEfHY2VNkaCk2tRpEowcwUeWUmN5k0aCQl+MOjruuTb+q1egDXYijjWAxVd6QPHvrbHOTVC0d8e6j3A/2sv/0FV9jh/j9PRnfnCw8r11ratUZ6NeBhrfiIzrjood5hGkReZFDXIqJGvfw7L79oOHUzYLdpyuO3+g0sJnxi1zC0pQxhCp4ZCLEG/fgYfitO1F693DG5lQzW66ti9TWI93Bt8g5uNI9vBaCqPRAlrpH5NsFJN9z5evYvHZrAAAAAAAAAAB4Q9iSCD51zOfYQc8rR/2sr4YQbGKqCeIuWUZhQkI8lx/NZGLoBD43ulQWV8Gml2PR9Vh4HdrvSbhHaXRQC5tWw4jHOdkjzI0rKZgJGWOYGdtLQtWjgysxwZlwr+HMhMWKknapdDQzu4cv6KATh1i4DlxIhZRTmp9fxxONJiROJIkW85KnMyTjEkEnnyWAB4Q4mD0iRney6AOJHDmX0B/k3G6nPQK++4zg8TcJRkFFFXmCcZe1/Hftz7pv2gOH1+KxVQSsks37kSvpgsITrt1lnr3yxMFpMo4qpxFSvZzpdsaJTpZltg4lDyxSLmnxvvmB/cFunsbnSRo7st7bW7TndPVNg3qQc3WwTykqshRPaaCx5BzxNFc8R2IuIGIn3H0bb+gVHzhe+e3hrsNn5rUNZwJ8+6hRnVRUZVRQgqsD2dgk+vZ9lLYx6bYDx9BbYhSccj8i1RieYOud4AHO8PHLhgbk+b2SOMEAAAAAAAAAAABbFMG6Pzy0u2KDs/cpwmHbJOzGJHESg02PEzHYaRQcOy2O0SljNsXF5MMj0qCe+UEu5YEOFYFOXdTocjbdyeDe7nc+sNe8Vk7GtLKRzfjAtqjg6ii/gigfWbjHUEFST2pCj1TSyxN2UagDNEIr2r8J7VUrYeQJ+T184SSfWx0eUBLkPkiJXqDTZrmcCiwKbmmYjgppjyc2x2EHedhJInTU6+4sSPMvISZ/pQeMcVENseGJVraBX+4N+exL4XXtDgSmARHTgsGOcwULAklPRHTinfuMM5cf3X+oiI6e47FLYP7U+7cpuloSE6PHzg5VIFCh3r3U05c4X+5lfriT+c52+p+2sT/ZlX30XI2eRYOdTzM4pDs8Wo4nyOnkISZpgk2coWHm0KFDzna1166UHztWeuRI5bmzvSYPlkOC/0LAjkajqgL9RHa2hAcPA7VueV6+GXjrPsbMAWNqhbO0oTu6cEAefBD4tVsDAAAAAAAAAMAbwpZEMMPK/Ukkoo+LbROjHotQXGYslclBxTAEJHEtL72VSG9HRuS6uUnAUA7YBW9685Hbw1EqpoOCBxvqH9yz+9bFC+mEmC4RvZoQ1EFHNMaEVSICskI8iojwSgFVEOpbgEKO8IWDFOoAMbYbF1qPhOShgnLxmCEhtyUaLjHTExpqdcF8ntFI8wxKRRg05v6NBDfrGrh/caBnGyF8ih01G24x53R22eXCXKTVZELsoCiuPMRfpquD/XZ/0Kdfko5cbIJGdMWQSpHINhZDmZjQgyU+tnQSntTM1jJQhiEXGIxGFDzG8Br03EGM9gWZtWmmnXWRi0uhg2PSHT3uibPMnd8x3/lcoPFJ4p++yPpsf+WJ680GZvUODvWBng3RwXW4kHZ6VD8TM8HCzsbFjiJClGYWI+e1mg6eLP72YOW5S72WlsoQ/xFcVGNMaGYYmOj6wN/0mvPdc663boB19f3uGsHvWUSbAO4QAAAAAAAAAACviC2J4FYMtp3OrOYKUlk8RjwHS6JRKeRkBq2aQ2+j4KoDfYsc7ZOdXdEeXlB7c5yHdUMMSh7HRt4zP7Fz1/Vzh3kxfu3p1BpCcFWQl8TFOsrCIBfqXQCBlKERYWb6VleOJfl5DlApI0RiHzG2i4RqjYbluNpXRQbX0aLqSeEpNkaJOlfbPEGzzNhRJqYuzF1092K64bU0Pc1mX9cyqGcXmbBI9V/wvTjv/N0QVKcnDjEsYY4xYptARqIrZ2mnLod8sIu47/QTkE8zgVJIiC1h0wZkUiWN2WDjkXBMM+miThM0YIQfV0ePjDXVcty3w/XbPegrN3gmVhmu3rkQaL67Z66VTdLNG9wjh4Sff5X4p09FGh+L390h27k/98zlqgemTS4uXSFBXVGRnbGogXjyEIs6F0f8Kz52MTCo/4F5w2Wt8uMXCo6eLdO51exgrUDDJpgxA3GRVbGBImQwJsA30M7a+56R7239124NAAAAAAAAAABvCFsSwVUsQZkoUcYREvAUPJEkZMQXsuNbuPFV0XApyFrkZs/xBEU4WXnYWoU5Oj6mUqp5nDAri9Ofbbu1f58Y7t+aQC3BBRRFgHlWBnd3fXr0w7dYlpZ1YZE8RwfLMz/4GN6oikEOkgijFGKhH4Tz0LAQ4ppuYVLq41ZNjWiMQ2Q6miZrX20EWU8wUGMCTCfGJ0n3XJbOecnFQ6UPdJt8PSoQYcr48Kd422mPkwrw1f5I13EOZk6EH0aB88wNBJo3UrTu+X/wVcAX32bauzURScWxMXU06hCXP0FltngHcC/fiL+o+djZaSQe10+LyfJyQ9y86X76nNnBo+6a1yPum3Jc3B5B/Uq8PYsd7ErvGxdfui7be5D58Q7Wu9sZ734e9+62pAPHC67p1lrZt/j6dUREdMai20jonvjYcQ55gUFcio2e9IH2PDAvO69ZcPxM5tETBdc0OxysJxChCka8IiVlLCenIymhlBn32q0BAAAAAAAAAOANYUsimC1MJTO4GEIMlYpO42CfMGJqsajHUL8kkAvHwyPU1c7e3czRwzLE1bEQR62hC3xAtt9+88nN498kBUKGuYwmfEwu1JPrYGr0w7avNTROffQOw8KiMToWefe2+dF9cW62A/HUYTKxJwYVpXXR4osP6Leu0bUup9uaVeJhbQx0nptV0s2rpZbGQ4SwCUHsAAWWpH85Rec878x+2ZnvGkHGj/1BjQTYFDdqHGalAF1VuF2fwDhO8SLH+biGAIjw2jW25s1kA1P4N4cgH3yZbmTVgyDUI6NLMehWHkuRKG6IiEjU0eOeuFB833w4ImqCwW5nMLOwsYQAqL2Rwf1rVx5eugDV0WVa2ue7+Tz2gDyGuJR7uOTcuyc9fZH/7SHmp1/T3vmc+s429vY9CUdOPdK6WWNlUxfoW4oKqsTDm5iYPgF5hEGYxUb/JSJq0dlbfse07tyN4hMXc46dr9a532njpoQjZ/m8hazU124NAAAAAAAAAABvCFsSwYEMfiiVSqFg8rjYRnZ0dVRglruL2MklDgSOcHZ1dbI2dX7g7GSaHY2uT0gJcAEf/O6bK8e+YQXbdwqxLbjIUt+QTCeI06Hvv9DQOPDRe04XTwndPZK9vNzOnfLVulwYETJIJikoxJJAL6f9X1lsf1+gr4M9fYxreOsJKqCTGV3qA0q9pZVvfLcfEzwpwA4xIjIsbkl1zoquHGL98HGRwfEab5MimGdrHGWCjh/xNpxzOjoXcGOaBJmVsRXU2CIHc+SJ4+zbeukmlrH7T/r86bOUq0ZtwVHV2NhcGvYxkzSUIBhFY4v1zQQnr+YbWrcEhHcQ6Q18YW1ORn5uGlfIhIX42Rjcs72o7aepj79nIXZxSvP0yPECl3h7PnZyTNM3lF26yvn2YNzHO2hvf8J669PUL/bmn7xSqGNYZmVbC/WpQ8Lq8RGtFJScQRij4pbwuOVw5KgTpEPnQcuRa/V7zlYeONeqZTBs6fTarQEAAAAAAAAA4A1hSyI4kkpl8xiPeJRSQsTjEM9UkIPAySXaGgQ1cwBbOzibm/i7W0ljwlqYrGhP7/37Dpw9+D0F6lLPRlbhoCWhngm2zk6HTnyroXHk43etz39PtXfIR6JiHprYnzhCMjfpwGOVRMIAHhP34K7JV+8HnP4+zcwIefh7qrZmUahXZ1x0bYhnhqFuloFuV4TvlAA7zEYWeZhyb5yQ3jhGPPqh+MqXrY5axe6OJVGEHr5UgQIvg08uuhydCTaZZhMnBeQ+QqjQ+K7Pd3vib90qdXKnHb4Y8NaX9DPaj/2CSyiELDyqLp40x+FNx1KLbNzxx69wr+m3hCD76ewqFrO2MLO6rrS0oTKnIJ9FZIQ5+rvpGDlcvuR7+3astZXMzy8/NLTI16/MA1xhZffkjlHuqUsJX+5lv/UxS+Mz/jtfy746knPqaqHuvScODlUwv5rY8MpYeBMxapiGm6OS/0wg/iUobAnkPqD/oOrs5aIfTrx2awAAAAAAAAAAeEPYkggupOLKaNgiVFiqpwff0ZFs4xRm6eRp6exi5uBi9DDCyionPLidFRfn6n7h2+8u/nAY4+JSQ8c3kMOKgp3FIDOXs8e2a2h89f67vlfOR9/WE7l5pYaGOV044375XKK7qxyHmyYT2xChkON7Db7QiL1zJdvaLPLIQcKNK4/8XTsp6KZwv2wTg1Q97Vpf0BgLPcRC1IY5M24cSzW4FHzsI/zZD8u1v22ye1gMDc/F0/vYMQvwu4u2Pyw7a00hfIZZSEVCbEMEFKN5xnHXF9Q7ukUuENrZG14f7EYeOp/p7NmEJ1bFRtfHYpQiUTeTk+8VwL1hwLtws9TGVUlltAp5dXmZzR2Nzf09lc0dJWVNuRmFDBwJ6gCyuqFre+F6kK4Rx9b1ERha5RvU4OlX4+RSYm6WqaOTcviceNt+7p++FGh8mfTh3qw9Jx9d0Cp4YFro6VyMgBbHBJUSQ2vpyDY+ppuH7qWGd8K9mz0dX7s1AAAAAAAAAAC8IWxJBHdHBJZ4uwuc7IiOTpFOLl7WTg5G5r7WTn4PrQIMjNLDwpsoVLYHWOvQwavf7CY72dczyBWYiKIgnxQPB+czB77/+J3P39KwvnYuWv9BzE3j7AA42RFkdvww4r5+XRRyFIufJhGzXe1Mdnxg9s2nPFvjVBuzkB/2ozTPZnmBmmLgnZjwbHOjFD3tchfLYUqkgoduxvqy75yRGVyBnPkq4PjHuRe2V+qcbvQEp4Qja5iEGZrfvLvWgtX5WZ+Hg2RfuQwzyETletm7H9pluuMjjK52uotH/HUDnw+/QX5zItfSpTYcWYWPKaPiW0TcAQGvCR4p1b7DPXO5yNymF4Orp9EqZImdTU29CmVd72BFa3ddc1d5eX1GYiYpHAs1AzlfN4Rq30MZmnHsXbL8AorhsAI/n2JX11Jz68wbtwXfn6R/sjv+3S/Z7+zgfPBVxqFThbfuFFmZlXg7VSJ9y7CBVRRYOzNqgIUZZmBeuzUAAAAAAAAAALwhbEkEV7hYJ1qZkGytguzsbUzNbSwtwNaW7nq6AXduJvr71TJYDIif7pFTp777LsrSrC4moo2KLgj2lbq4BmhrHfvknY81NB6e/Q5r+cDh5CXcA/vsAHiInr7tuZN0J9seAm4Cj++NisTpaOp/+ifw6QOJHvY0o9sue7+EnTua5m5fFwXrJ6Ie2Zom6+uU2D0cwMJG+DGtlCChsab4ziXvK8fMvn436fLuR+d3VVvdzg/2LYhB9TNxS0i3KYcr485X+xHW3ZywQV5UBxnGsbprvusTox2fRtzRzXLzEd56GLnth4gvDyU/sC6PRuVGI2pIuB523AiP2YIMSzN9wLxwMVXPqCcCLWfwa/iStprantGR1mFlh3yyuVfZ2DXc2DaYX1DNYUjDfMM8LZ3sdfTcde4iLazZnp6ZQX55/t653uB8d5dcS8uMqzeTvzsufnunSGMbT+Nj0bav00+cybtzq8TWotLTtTnMvzM6rCMW/tqtAQAAAAAAAADgDWFLIhhrb4Kweehnaeby0NzBxMTd1MhdTxOie5oNtS0XUGlhoVpnrh/8+qCvmWUlDddOQZSHeCS7Onlf19738UefaWjc3beda30v6OLZW4eOsILC+M4Qh9MnvW9dywn2GyThx0n4xz7urge/Ntr+XoyhdiIE5Kt52uDzd71Pfi91MK9DhfSQUUVudkn6OnkmBt0o/xF+TDsjPNn2tkT3UoTO9evva6DP7Eq49nX6rf1P3C0eBwXVYolzzNiJULMB53Nd3rf7sRA5L1zOQTShoLHaF+98+Lbezu0Rd/STQV4yPZvwXcd8tn1LvK3/JBTeEY5qx2ARDdWaAAAgAElEQVRa6ITeRFZLPFZma8bW1My4adjhHjSAZ9RyRI1lJQODQ70Dk53DM3UD4+UDY6VDkyXyscL2vpTCMgqRAXP28bpr6n5JN1RHP87GJsXXNw8Wkgv1K/SAlDu5PjEweXRaU7bzgOiDr4Rvf87W+ES281DOkctlNwybLB073TxfuzUAAAAAAAAAALwhbEkE2zg9dHQwtzO+73HPGPbQzOvmVZerR+KgFuUJeFqkj+aJwye+P+Vh7pBHxNVR0E9gnmmOFvC7N49u/+JDDY1ru3cxzE0itS5f/+hd93sGqbFYpIGR6cF9sRbGdejIQXysHIvmWBvd3/6Ow/e7uHbmXBd7k+P7L3+k4Xx0L8v8XmVkQAcJVQZ1lxnoZBvotoV6KXiYHj4qH2IqvnGBdu+ezrZPH+z6gHBzn+T2t4+ML1SAncvDkL1xuBGK32CwXjfoqiLIfDjOb5gZOhoX+cTXNfj8yVuff6K7c2fgzTuJIM9kK1f4obMOn35FuqTd4ubfHYGujEE/icc1J7I6WNQKLx/emWuJZ3TavULbMaRqJqvxcXF7r7xndLpDOV07NF49PFk9MlvRO1bTPdrUMVxT2pTOS2FE4kNt3cA6BmBNnYg794UO4HxfWFlAWFVASKmbR8FDqyztO0nHzkt2/8B8+yuGxk7ue3uTdp3IPXL1tVsDAAAAAAAAAMAbwpZE8G0XS33z+y4PTf3v6EFOnYGeP8PydCzi4uLR/lpnDxzduc3b1CwnNqaehMwPdE/xsI++rX3tqy/e1dC4uGcP+oEF6oae0f7v7p0/Qod6JAQHuJ0943z+pMzHo4+EVRBjmiKCoFeO6m7TCLp0UmxnQ7a2NDx35NwX79gc+ppkqFMc4t2Mj6wJ9ZXd0828c7MB6iJnonqF0VVBTuLr57hG9+xPHD/14dsel/YxDY5Kru6ptNWv8fctR8G7GGglDjLockPppDUIs56kBC+yMX248EQXG7fzp3T37DY9ecJX9y7byT3NxQt16gr4vR3EgxfKXKANGHwxLqaURurgcvsp9Ba/8CRtI8aZ64+tXbqjYqtZrOKCR23trfLB4X75WM/AZMfAVO/wUkvvVGPXWFvvRHOPorq5Ky+vVMZJiguOCbvv5K95D3bdMNrQguvuJQsKzENEFoYFPwK751jb5lw3TP9Bk/vFD/S3dsdr7Hrt1gAAAAAAAAAA8IawJRFsbmZqbWQINtBzv3zJ7cxpmr1TETWeFYq4f0Hzyq6vA/V0CiP82jFBDUGOaW4WkfdvX9+761sNDc1PPgm5rRdhamV87rKZ5jWUk11qqHfsQz27Y4cQ9+8+iQwZJmKHsKhkR7P7336s//UH5Pt3E+3sSTZWZnc1z3/z8cMDX6JuXs7xdauNCWuOhqWa6GXoaFV62HZRw3tFmFaEl+zmRbaeTpj+3at7v9P9djdS56Tk1rcZdw6UezwogPlVYqNHqKiFILN5+wujTndnIz3nGFFyRnQhMogGsnW7fv3h2fO2WtehBgYsR+dsBw/65btu276NOHYlxRZcB8fWReLr0GQ5WyKP59fBELJ7ZrwL2hUPbDvDkHXxzK70LEVV3WjP4LBiumtktmV0vkE51zy22DH1tH1srr53uLFvorZj7FFpc0J6EZnO9/cJsjN+aKWt66tniLeylUG88/0Ci/0Cq6GBFW6QXFNL2XVdwekrr90aAAAAAAAAAADeELYkgl2NTTwMDK3PnQFdOBfn5lEUxxVEYG2v6l3fsdv7yuX8IK/2GFhDKCTHxRz/QPfWvq+2aWic+eyTiDt6KBMLq+s3HK0sfO3sSG6uGSG+0EsnXU8f5bha1cbA+3HRTZFwhNYFve1vuRzdLbSz4rl6xHi425gbntu303DfrtDr59M9QVVoeDsWmWlunKJ9+YmjSSce1sfHdWFDkvWuce5ep9pammnePPPlDtfLxwUmV1hX9uQ8vFrhDyoP9esjxvyID56BGCrt9cfBJnMot0kWuoWGzgrxY7o7+hjoWupogwwNQ0zMuA7gZGdfyj1rhy/3++45lmbq3OiPagzHNsZS2+lsOU/UjsHnmNlKzl9Pv32/GhraiiH18KUjJaVT/fJh5UTn1EzjzELt5FydcrpVOd09OtMyPFs/PFejnC0dHs/u6EkqqxSnZuGjCcEOYBdtA8h1PcR9a4q9u9TbNysooDAkuAjqm+vi+tqtAQAAAAAAAADgDWFLIthSV+/h5Stg3ZtMKLSIweEgcWZXdbT3fgO5dCQLat9JgJfBAxMgPlFmdnf2fbdbQ+PUtvedtS+HWdk66RoGuLhGBnvD3W15ML84Oye3g0fDta4UwsEtxIhOHDbbL8Dh+wOmn7yN1zovsLOJgQaERiBATg4Xjxy5+/0hP82zCa62VVGRLRhMAcguWfd8vplOJwIqZxB7KehUKz2GznmpmyPUxu7a0UO3Du2B6erQdG+Itc7W2+q0+ljURgYqGNS+yMAeD5Mx0LVnPjeXCf5jDGw9BpYHB3N9HXzsbazvP/S2BUWBg9D2XnzXQIaJvfe+o5Dtu3l3DOoCYTVwZF0soSOeM8gV9ZJpj0DOcZo3hTrGlR4BnaiYARZnsrhoprdLMTbWO7/QMrPQPDbbNTrbOzzdOTTZPjLTophsHp5oHBxt7B9t7FaUV7cX5FUJWcnIIIyrubvZTRNXfeNQ04d0Z9fMgODCQNhrtwYAAAAAAAAAgDeELYlgC109fytrcURYAZnMDou0vXP//N4DNlfOpwQ4tRKCaiM8Zc4O0caWhj+c26fxzolP3nHRPhlh+9DngVmEhy8JiYoK9kRBnehQMPyWAeTIaY6VaSXar5UU0RCFJJmaP9i5w33vF2w9rf+fvfOOa+rq/3jAPk/7e7r30z5tbautC8J240BQwiYh82aRQNh7h40sRUUFwYWKuGfVqlhXqwJugYADFbdVhiyRkdx7f3+EEUhAFBRSvu/X52XJzbk355ybb88n33vuPRuFjkui46IXpLiInI119c3HjnczImYwbHNDgy4kJR9xEWwy099tPe1sgHPRooSS1IQDLrSFk8ZmCzlLIyLp8+bMGP0938AoxdRszRSd32b/mi8kHQ12PxM//1pK4lV/5m2e0WMu8YGYf2fJ/GvL5h8RO++O9Fi/OCXEO8iZ6RjkGhAl8k/huue4+mfROIE/j3X97KtFU4wPunv/ERr5R3RCwcIlpSsyChcuPO7mu26mzZrp8446uuaHhZ9JWSDZv/fa5ctX79wrflRZeO+J5PbjazcfS8oeXL718OLN+xfL7p2/cffc1TtnS24XFJadvXTz3Pmyv05e2bb50PKUNWHugU7WZO6UWT4mpHhbh0H/NoBAIBAIBAINE/XJBEd5+62IiPht0YItUVGeVnZGP4yxmTQ91cv1aFLQUbHzDmdKqjVJoGXwE+HdX/79joP+qCCySQDZQszhp0UnZCQvDPZ0TPR1SnHhOxENvXWNdrg75SUFnV8QfiIsxMdgotkH7wdo/7Teft5WV+e1i1JT0jO8vTzNJk+z0iKK9Cek2pMOBPheTF5w0tt1y1yj7RaTTvs4FqbEX12edMKPv9SYuJbLWJu8IMCJZ2OgZT9qVILx9OyZRpsnf3+UNWu/p+BISNCNlISHcW73RNPLmeOu+VDLkiJvpyddWRS2L9Jry9Kl2ZnrQr2DvQWei4Njs4Kil3NEWxzdttLZ8doGLp9/Ez9p+laha25E3NGouIKk5Otpy8tTll9wD9s6l7x6htkuFvtoZMTRtOWn9u+/WFhccu9vyb0nV8uf3L779NqdJ4V3HhfeeXyl/NGlWw8ulN2/cP3epav3zhfePn/p9uXLt88VXD9z8sqJg3/uztqUHhYXQeN5zjAf9G8DCAQCgUAg0DBRn0wwCAQCgUAgEAj0TxK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BOYYBAIBAKBQCDQsJNqE1xTUw0CgQZFrxfJg15tEGjYCmIWBFIvqTbBNTXVz55VVVVVVFY+BYFAg6Kqqopnz6pq+jayQsyCQIMuiFkQSL3UEbMExcisrHz66NGDO3du37x548aN6yAQ6C3r5s0bd+7cfvToQWXl05eOqRCzINCgC2IWBFIvKcYsoSMyKyqe3L1bXln5VCptxTAMBwBgMJDJZDU1z+7eLa+oeNLLmAoxCwBDBIhZAFAvOmK2zQRXV1c+fHi/urpqsCsGAACO43h1ddXDh/erqyt7GlAhZgFgSAExCwDqRXV1VZsJrqqqKC+/JZPJBrtKAADgOI5jGFZefquqqqKnARViFgCGFBCzAKBeYBhG6JilVFZ2Y7DrAwBAJ2VlN3qaZQgxCwBDEIhZAFAvOk3wjRvXB7syAAB0cuPG9d4HVIhZABhSQMwCgHoBJhgAhigwoAKAegExCwDqBZhgABiiwIAKAOoFxCwAqBdgggFgiAIDKgCoFxCzAKBe9MkEt54oqJ1CwQ3Jrbo2Uj0bqb7ta0rPplXXBtOzw/XtG2KXvc12AoDa0c8BtazsVnBoBB3hI1xhu5y6iNcPcZ1YXCHCdWIgjitXZ721PgGAoUx/YvbR47/FETFUJgfhCRG+E4srZHIETI6AxRUgfCc231lhixDhOymWQXhObL4zwndicgVMjoDJFSA8eQEBlcERR8Y+/vvvt9kPAKAu9MkEN0SlVmmbS8vvow//Rh89QR++rh49kd17hD78+/mitVUG1m+znQCgdvRnQG1oeB4WEcNA+HQWz4HOJlNZFBpCobaLhlCoCJXOpjI4/RGNyaUxuXQW7+11CgAMYfoTs4uXpjHYfJ5AlLhgUeryFf5BoTQWl8rkODq7pixeumRZmoePP5XJobG4bp6+KYuXpixe6ubpKy8TEha1InN14oIUFseRxuJy+E5JCxanZ6wKDougMjk0hLd46fK32Q8AoC70yQTXhy+qnGiHD8TyNhiGYRjW/NvReqJF/48GAP9g+jOg3n/wkMrgUhlsMpXFdXQWitwFzopyEzi7s9iOcgsr97KvJAbCozI5ZCqLyuAw2YK32S0AMGTpT8w6uXowOfzwqNjq6mdSqfTI0eNUJpfCYMfGJ7W2SqVS6cbNW8lUFp3NX7Nug0wqk0lla9ZtYLD5VCbnTF4+iqKP//7bxd2bjvB8/IP/fvIERdHjJ/+Su2SBs+tb7AYAUBv6bIKN7HAMGwC1SnEMa9p1uAFM8FBFvphns1R25lFlRvHt+PPX489fzyi6ffpRZZNM1lEAeNP0Z0C9c+cuA3F0oLMpNORQ7h937t69dbv8dvmd2+V3ysvv3C4vv11efv7CxdNn8s7kFZzJy38lnT6Tl59/dt+BgwInNwoNYSCOb7FXgJcgD08MxyWVtZtuPFhw8UbM2dIFF27kXH9QVFmLyt+FEH4z9Cdmhc5uNIQXER0nlUpxHD/+5180FteBjsxPXCgvsG3HbjKNRWc7rt+4Sb5lffYmJseRxuScySvAcbyissLF3YvO5vsGBFdWVeE4fuzEn1Qmh0xj8YQub7zxwGsBATu49N0E2w7MB8pQHMdf7Dr8XMdyYA4IvAHqWqRZJXeiLpeLC66Gn7seXXg38uKtqEu31kjKa5pbB7t2w4V+mmA6i+9AZzvQ2YVFEqwHUPS1hT6trHD39CVTWTAdYkiBYViTVLbn5kPx2Wvh52+EFVyNvHgrpuhexIUy8dlrO8sevJDKYEx9Q/QnZvlCFwqDLXB2W7U6KztnizgyhkJnk2ksoYvHug0bs3O2+AWFkmksCoPt5Re4LjtnXXaOl2+gA4NNprH8g8OWpmVExyXQWBwyHWFyHGPnJ6UuS/cPCqPQETKNxXcCEzxEgYAdXN66CZbKcBxv2nWoXps0MAcEBppWGbr5+v1Yyf2IgquR58vSi27dqmlYVVwedfFmdOHd7Kv3mlF0sOs4LBgIE4xQaMily4UoispkMhRFcRyXtbS0lN5sLr2JSqU4jqOvjlQqRVH03v37bh4+ZCqLgfDfXqcALwPF8L23HsUW3w8vuBqeXxpRUPrXw6rCitqogqvi/NLY4vu7bz2SoTCmvhH6aYLJNBaFxmKw+XSER6EjDgzEgcGm0BE6wqMjPAqdLX9JoSM0hEdDePK/KQw2lcmhIzwai0umsSh0hExHaCwunc2nsXjyLWCChywQsIPLIJng3bkwHWLIUlJVG3HhZnh+aXh+aUzh3SWXbz56/mJ96d2oy+WRZ0sjL94qrKgd7DoOCwYkE0yhIZevFOHtF9RkldX1zmE1+rZVelbPPKKwuobXqJjcTD94+FBugulggocSZTX14WevRRRcFeeViAuuRV66depR1c3ahuiCq+EFVyMKSiPOl12veZ3zDryUfppgexqLQkei4uLP5BWcu3Dx7LkLBefOnz13/tyFS+cuXjp//lJ+XsG5c+fPX7x88fKVi5evXLh05fyFixcuXrp46crFK4WXrhSev3jp/IWL5y9evlJUfPLPUz5+QWQaCzLBQxkI2MFlkEzwntxWmA4xVNl6/X7EhTJxfqm44NriS2VbbzxYePFG5MWbYXkScX5JxIWyzdfvD3YdhwUDa4Ll1CdntupbV+hYVBDNW/SsG1KzcLwtKrsgn8HfA3I/ff/BA1d3b3sHJoMFJngIsbPsQeT5MnFeSVh+aczZq5tvPNhQelecJxEXXA07IxHnl0acv7Gj7OFgV/OfSX9i1lHoSqaxaCxuefkdDMNQ+YSl9n9RlbOY2t/qsgXtLHwmL9+BybGnMsEED1kgYAeXQTLBe3NRXXhEmiqK0hwMuuGQVvTy/QaQtKJb4WevifNLw/NLUy7drG5quVvfGHmhTJxXKj5TEn72WlrR7bdaoeHKgJtgDMOesXxr9awqiKRKfSupvm2tZzSO4/grzm+RZ4KfVlR4+wYO00zwvkADAwODwH2DXQ8VZBSXiwuuheWViPNKogqu/nHvKYphOdfuR18plw+04QXXVhRDCL8R+hOzAmc3Ch1BeIKHDx9hGIaiir63jeaTBS3X284dhmGYTEWZdqOMYhh2pajYgcmBTDDeFrLdB9P2OG4fd1VG9BsOdgjYwWXQMsEyHauBOeA/DHkwdoRqW2y+1cF2paQ8/Oy18PwScX5J1OXyB/WNt2sbYgrvivNKxHkl4WevZUJAvhXeSCY4KrVFx6qSSKokklBdq/rkDBzHcam0c08Mw3H8xbEzrecKcVy1P5ZnghsbG8URMRQaQhuGmeAhbILXlNwRn70mzi8V55VEX7m78do9HMfXltyJvnJHvlF89tqq4vLBruY/k35lgp1cyTQWi+t4/8EDXNUDAbDW1qqZzOrZSENqFlpR3bYVRbGef8ReulzoQAcTjOO4ShfctzB+w8EOATu4DJoJhkywarqZ4MEYbQ/feRJ1qTwivyTy4s20KzcbpbLtNx5EX7kjN8GRl27/Xg6LD70N3sSc4Nbb959RPSr0rJ4Z2NTwg1rv/41JZd1mPsjuP342g15n54I+qeylei9evAiPjHWgs+lMMMFDiGP3n0Zdvh2eVxKWXxpRcPXas/q/G5uiC662D7SSyEu3j9x9MtjV/GfSTxNMoSMsruODhw/xHkxwxRT7WqJFra5V9Vze87XbZR0RqjSjSb775cIiBwaYYDlKLriPUfyGgx0CdnAZrOkQR8AEq6ZXEyz/uw2FmFSeQ6GivMIxFcsrh/bj502x529EFFyNuVyeVXq3FUVPPqiIO389vKBUnF8afe76/frGN9oHgJw3kQnGMQyra3hx4HjzH6ewxkaVE39rvWLqiBYNOpY1bpF4a6tyGfn4KjfBFBpCH+aZ4H2BBgaB+zqDLXBflwjrDLwucao8GCsFa9e4VohUhfLKk6UqXzQnXropLrgWXnA1sqD0Xn1j1YuWtSV3xHkl4fkl4rPX4i/cqHjR/IY7aJjypk1w5TSHah3LCiKpSsfiuZ71M1tR06a9so6ssGJhuQm+Aia4k24uWDGIVV+ClUdYWlcT3NOw2kvA9jriQsAOLv02wa/6+DqYDtE7PU+HaPvTIa2oW6m2mOwsI98u39ylTJehtWOoVvEL99TDiqjLt8PPXg/PL8m+em/TtXvRBaXh565HXb5z8v7Tt9YZw5w3kQluA8Xk8xzQmrrGnD2o/BkRMhmO403b9tfpWFQQzSt0SI26VvUpq5QPrmiCHehsMMEKw1sXL6yqWOA+XNXwKw9Ohe1dZkJ1edEZzCqnOeI4XlhRE3vpVuSFm+EFVxdfKttz8+HywtvivJLICzdjL9++/LTmbXXTsOMtmOAqbVKljkUFkVShZ1mjY/Fcz7qG7vVi+3604XmXwmCClekSMF0SvIpDp2JEdvrX7sHX/YWqvbpHb08jLgTsIDIwmWBMpnR3eU+0Z4IxXZtXqeewoY83ximEbBdD3PFCdUZZeYceKXhctfDyrYjzZVGXy6OulEdcKFt4+eaZR71dHwcGljdlgjEMk8qwllYcx5+v2y4zsGvYsEu+vfXa7aqZjGc6FhXa5hXapCpdi2odi8ZdB3EcxxSut4IJ7tHddgSwyvySyv27jMUdL7pfglUYPvt0dfZadV1m6d2w/FL5g/cjL94SF1zNKLlbWlU3UH0AKPM2MsFEiwoiqU26lhUG1rW6lq36tjXuUWhNbceOYIJVoeCCu4aRQqR2sba4ikyUymFVdcD2fcSFgB0s+muCZZXVeKsU7zpG9obcBP/2B65v9zr1/cfTW7woGWTFH50K0dY5hirRdaB+SVxWN7Xcq2980PDiQcOLe/WNVXBF5u3yBjPBOI7juFRyo3oyuUbH4tlkivTabRzHn7mEP9exqmgzweYVOqRnRItnM+gtF4txHO+4/wZMsAoT3CWjpCq/pGLWg9L+HeOvih/DCgHbJfesAvmZft4qvVffeL++8X7Di/v1jffrGxtaWjveBd4Eb8UEtztgHYtKfasGHcsKbfNndqKmHYdQWfdfqmCCu9HhWruZ1s5IVR6CO3+A9jysKv8yVZFb7nHEhYAdRF7XBGMYjqKNW/bXO3jUBy+QFl/v3N47HZlgvQGaZPwPo2cTrOLSi6Lx7TZO9iFb1OtTYYDBp/8mmNqDCcYwDGtqrkZ864ikp0RSPdGiRhDyPH1jva5lBZFUSSRVaJtXyP/VIdURLerIbrKnVYq742CCezPB7QGs8gdqt326D6wKkyF6/5HatuPbfoQi0Atv1ATjra2V06jVRMu2uRBEi+c6lnUO7i+yd2O1DZisyzMiwASrps0Fd5vn+0omWNWI2bsJVtwCI+4Q47VMsFSG43jzxeJ6I/s6Hcvnula1s1mNmZuw5vZMYS9WuCMTrAeZYFX05fopruiIe5pl1D0o5XfvtH+EspcGhhz9N8EUVSZYntBtWLa+QcfiKZFUoTWvQtu8Wof0TMeyitieA+6Q1rynRNILHasaj+hus57ABL+KCVa1vXNcVQ7B7qGpELWdoTyUH1IxNMFQFMcw2aMntUyfF0RLzNCuzi0CfVLV4w4o2lpS9szGGdWzfU60rA9MROuf91h4IEwwwhM8ePgIV2WC0dbWyunUaqJFlTbpuY7lMwvHxg27ZA//xmUornChpq2l8HQI1Sj86FS6de1l0yF6GVZfMh0CRtzX5pVjFsPQiuqmrfuxlVtbMzc3HzmFNbf0cvy+meCIxZX6VjiOY61S+f00suraGk5AHZH0VM+qQs+yhkiq07F8xvRuOXulbR9ZD08ubL8xDqZDqKbHIFG+Ra5r0lcpl9RlpqJC0khh/v5gPIUY6DMDkwmmsq4oPh0CRXEcbzl7uXoy+ZmORYU2qc3sEkkVRNJT7XndTXDbvAiLel3L+tR1OI5jMhlkgl8jE6wwtHadzaA880Exc9z1cqrCJdnOP2FIfQUwDHtcUcf2bSBa1Opa1/nHY72aWnlCR1p+v5ruWaNr0UC0qAtKxHveZUCeE9zjdIiWlgpdqwYdy+o5yPOMHPRJBS5DcQzDlZ5y2MHlK0XwnOBuqJxM9Go3xikPq73cGAcjbj951ZjFcRzH0Zq6FzsPNq3c3JK5ufmP03jPPrhPJrghfeMzbXPprbvyl9K7D+vdo+p0LJ8S20bQp0RSpQ6pVseiwsDm+cJVbVdOVa682pkJhukQqujll6LCYNn2QCZVF296fKSa0o9UFf8nAIYSAzInmExDTp78C5ePqfI7Zuoaalm+DTpWFTok1ZZXSZVEUpWOxTMDm6ZDJ3G87TkSYIJfyQQrhqND2r6errCqnEmoMNTiXY8EFvjVkN1/XMP2bdCxqNIh1XpGY9W1OP6yFRPlPvj2vWdU92dEywaiRV1wck9lB2TFuAcPH6pcMQ6VSmsCEusTM6QPn+AoistXjOth0TgURVEUvVxYRGGwwQR3oYuRbeN1H5GmwkmreAdG3H7wOjGL4ziOo89qm3YcbMrc3JK5ufnomZ6K9ckEy+48rJxJr7VzebHj4PPUdZVzkDpdywqi0mBJNK8gkm1CQuEAACAASURBVJp0rWvs3V4cPtm2czcf3HljHLkPzQdeSi93kQPqzUCZ4P0HDuLytY4xDMfx+sVrn+tYVuhbye+t6av0rOr1rOpJAtmdtlXsXzQNYxM8YPRyvzkw8NR6xzTqWFbpWj6by8Uqa3C8b2uGy2Q4jrdcLK4ysq3St2rW6/Eh9/3KBAtdyTQWHeH9/aTHx1BiUiku6zHvq8zlwkIqi2tPZYIJBtSU14xZDMNxXPboyYvVW1+s2iJduaWngn0ywTiGtZ4vrCG74RMdMAP7uo6Jg8T2BxYqWOGnOha1RItqXav60IWyuw8VK4TjCibY0KGPXQD0TtdLonCB9J/DwJpg+ZTBlpMFjbpWz4mWDUTLRp1X0HOiZa02CdezrWF4S6trcRxvbGwEE9x/VD1OAn7Evila8i5WmXFriBZV+laNyzdgL5pwDFNxC5oiGIZjGFpT1xCcVKtnXaNjUcPy6alsf2KWL3Sxp7IodGT12vWPHj+uqKh88rTiydOnT55UPK2ofFpR+fRpxd+P/n7y+MmTJxUVFZVPKyqfPHn65GnFk6cVT5+2lXnypEK+paKi8s6du4nJKQ50hExjOTq59qffAGCweJ2YxXEcx7Gm5pajp5tWbmnK3Ny063BPxfpqgjEURZ/VtJ4rfJ6aVU1xrTCwrtCaV69NaiBaVGubV+hYVOhZyp+sVKltXqFDqiCaN+haVpmyX2w70HY/jTwRJWs3wQaU1+gOQBXdJxXCCPrPYGBMMJW1b//vKIpKpVIURZsLrzbvOvx8T+7zPbmNe3Ib9/aqPW3/vth7pE2/HWnccai1ogrDsIaGhuG7YtyA0m1WP/yEfaO0XiiuM+PU6lhUaZs3LF2Ht7TivTznHsNwHEef1dYFJtYRSQ26VtUO7rJ7j3oq3i8T7ORCpiH2VCYd4XMcnYUu7s6uniI3L6GLB9/JlSd0Ebp4OLt6Orl6Orl48IQuPKGLk4uHk6uns6un0MWDJ3ThO7nKyzi7egpd3FlcAR3h2VOZMB0CUGteLWZxHMdx7EVT85FTzZmbWjI3v9j+O1Zb31PJvplgvC3/jKEoJpNhrdLWW/caN+2t84qttnaqnEJp0LZo0bWulSeG9a0q5OlhHYtqIqle16rOI7r1+u22mjU14zje9NsRyAQDQO/0Z0Atv3OXxuI50NlkOvvw4SOdb2AYJkNxtH02Yd+Eo1iH5HMQcRxvaWmJiIqjMjg0Ju/NdwYADABt10POFdbO4dQQLWp0LJ6nZ/dy8ziGYWhtfV1wch2RVKdrVc/wlt1/2FNhvN8mmEJH6AjPzcvX3cuPzRNSmRwqk0NlsF08vN08fZkcR/kWOsJz9fB29fCmIzz5FibH0c3T18XDm8pgy7eweUIPb383L18ai0uhI2CCATXlVWMWx3Gsqbn56JnmzE3NmZtbdh3G6np0wPgrmGCFG2vkL3AZikulWF1D8+nzjSty6v3mV1sKqrXMUV3rBqJFpZZ521RCIqlex7JqOvVF1g60oVG+b9Nvf2CQCQaAXunPgHpXIRO8bkPOrVu3r98oK7t5q6zsZlmZ/N++6ubNW0+fVtTW1ta086ympqa29vHfT4LDIik0hIFAJhhQH1AUx/HmvEvVZpzaqQ5106gvNu7usXBzS338ihfTaDVTHWrpXrK7D3Clh5Ep0s8b42gsblBoxIOHj5qamvf8tp/G4jkwOJHRcXX19Y2NjWvWbaDQEQabn7ZiZX19fX19fdqKlQw2n0JH1qzb0NjYWFdfHxkd58Dg0Fi8Pb/tb2pqfvjwUWBIOI3FFTi79avTAGAQeaWYlcpaTp2XZu1sytrRvPMQWlOHq3zqdjuvYIJVVEv+HDQUw2QyXCqV3r7ffKLgxcotta4RlZPJjTqW9USLZ9qkCq15VVrmDXrWtcLglvxLOI437T8GmWAA6J3+DKi3y+/QWHwqg0OmshCe0NnVSyhyb5dHH+Uk8hCKPJxdPP0CQ4PDIoPDIhQU6R8UxuI4OtDZYIIBQE6/boxzdqMjvKjY+OamZhzH/zp1msbkUeicpIWL5QW27dxFprEYHMfsnLa7fLJztjA4jmQaa9vOXfItSQsXU+gcGpN36vQZHMebm5qjYuPpCM8RTDAAqKIfJlgOhsknSLQ9EA3FMJkMq2+Q3XvUfKKgYeHKZxS3SkObCh1StZY5pm9TP8m+YdWWxq37cUPIBANAb/RnQH38+G8ag0OmIVQGR75unAOd/dpSubt8I5nKIlORt9ktADBk6U/MxsxPpLP5nj7+R/44evbchbQVK+kIj8ri+gWGns7LLzh7PjE5hcrkMNj8mPmJp/PyT+flx8xPZLD5VCYnMTml4Oz503n5foGhVBaXjvDSM1adPXfhyB9HPX386Wx+zPzEt9kPAKAu9NsEKyLPDcsvFWEYjmK4TIa3SlvvPGjafbguJPkZxa16mkOtrlWzgW2jtkX/aw8A/2D6M6BiGHYo9w+E60RH+HSEz2iT4+uK3010hE9n8eksPo3JSVux8m12CwAMWfoTs9euXXd286Iy2SyugMUTMrkCefDS2XyE54TwhAyOIx3h0xEek+OI8JwQnhOT40hHeHSEz+A4IjwhwnOis/nyvZhcAYsnZHEFVCbb2c3r2rV+j+8A8E9kQE2wIqomEOOt0paLkufZu17MX964ae9AfhwA/OPoz4CK4ziKonn5BavXrFu9dv2qNetWrVm3ak3WwGndqjVZa9auP3HyT+nLbtQFgGFCf2IWRbH7Dx5u37lnfXbO+o2b1m/ctD570/rsTRs6/9gs/3tD17c2bNy0YePmboXbj5Czfeee+w8eomhfHy0MAMOKN2aC1YGLwJBksL8XQ4V+muB/JIP93QRUM9jfi6ECxKwyg/3dBFQz2N+LocKwNsEAMJSBARUA1AuIWQBQL8AEA8AQBQZUAFAvIGYBQL0AEwwAQxQYUAFAvYCYBQD1AkwwAAxRYEAFAPUCYhYA1AswwQAwRIEBFQDUC4hZAFAvwAQDwBAFBlQAUC8gZgFAvQATDABDFBhQAUC9gJgFAPUCTDAADFFgQAUA9QJiFgDUCzDBADBEgQEVANQLiFkAUC/ABAPAEAUGVABQLyBmAUC9ABMMAEMUGFABQL2AmAUA9QJMMAAMUWBABQD1AmIWANQLMMEAMESBARUA1AuIWQBQL8AEA8AQBQZUAFAvIGYBQL0AEwwAQxQYUAFAvYCYBQD1AkwwAAxRYEAFAPUCYhYA1AswwQAwRIEBFQDUC4hZAFAvwAQDwBAFBlQAUC8gZgFAvXgVEyzJEYvaSM19g3XKTRWJcyQvq0UvRfqCJEes8hCSHLGKzQpVyk1t7wTVNejpwLgkR9zebT2WeRUkOeKXnQeFj+wjuamvdHIVvhL9+FZ0dmmPvZqb2lt/5aaKUnMHqFt7//a9VWBABQD1AmIWANSLPpvgLgbjFa3SK9Dmqnq0IR0etXdX1K8KKB24c5tiw1/VcrU5tYFCkiMWi1/icQf4I1VXov+n4eXVfMnnDGA7c1PF4oFo00AAAyoAqBcQswCgXvTVBHe3Ge0eNDdVlJqa2mFbOzKDCn65/c/2tKTcvfWS9uvN8Si/l5sq6jhcRxU76tG2JTdVlJrTtk1hU8dfndslOWJxTk5ql9q1F+3+4e0t6toJHQdWNPTd8sftZVTUS6nuPXZEaq5iplep4kopa6WTo6KtCk1UPpcvPx2drxV+rbz0KKo8rELnKV2B6GhZ9xPUmRFWOod9qQfe9nVV/IH1+meo/8CACgDqBcQsAKgXfTTBPfrS3NSuPkPBb7UbFhUmuL2Y6oxyx4epzLXKHUjnXp3H6Cze8aEK7qjjrU4n1cXZSnJy2mvXraiin1Npe7p0gpIjy83J7VKXl9arW91V0taZ3aZYdPfq3T6y+8lRsYtiW5XOpcpqdJ0M0dmbHf9V+HHRg/1UmA7Rzda2d57i3p2NUjoxCtMilNv18np0dL6CC37tMzQAwIAKAOoFxCwAqBevYYIlinkxVc6uywuVJrhr+rK7JenLNXZFb6LsPxVtVbdqKjvaTsvU7cNfxQQrbO9SCYWG9GCCu9dLqe6qUDZ3qiqu+JGqTk4vbVV5LnupR/ctHWdFwSb3ZoKVjt+181QlqHtIrKtuV5/qocLnvvYZGghgQAUA9QJiFgDUi9efDvHKJljBZ72+CZbk5kq6llJhgrtkMV9qgtv3FHVJYeLKxlDFxf9U1YfqfKXgsPtmgpXrrqoXVNyPNkRMcPtchM5cfsekk1cywR3N7D4RRdW346UmuM/16OauX/sMDQgwoAKAegExCwDqRZ9vjOsycyE3VVUmuIfpECouvfdxOoQyncft+EvFdIguudiXmOAeX3fNIvZwY5yKTlBw4j1ckceVXBuuwn2q7hvlDlIxYVmx4i+ZDtFb1rtv0yFUz1fpPjNY5cyWbj2mYotCdRSvRKiYd/xSE/zyeihWQ8VvpVc5QwMDDKgAoF5AzAKAevF6j0gT5+QqpVi7FelqmBV3keSIxampvTznrHfH0pGu68jstd2VpuLOJXFq6sszwR2Fu2d7VV0JV0wXqpil2uVVrspaqbp+373RXequ1AvdnGcv7l3xI1WcnN5MsKpzqez6VKWklTy6/L3U1B5Pag8ZWKXPFnU7Y73eGKecFH9JPbqeReWUeM9n6E0BAyoAqBcQswCgXgzCYhl9mfL7Crzpu5Pe5qcMrU/uxsCct6HSnKFSj96AARUA1AuIWQBQL/pkgkUAAPTAmwtOGFABQL2AmAUA9QKWTQaAIQoMqACgXkDMAoB6ASYYAIYoMKACgHoBMQsA6gWYYAAYosCACgDqBcQsAKgXYIIBYIgCAyoAqBcQswCgXrzeI9J6Xtugp2eedXliWn9uy1d8nFbfj6PqU5XXUVB6D+91bQXFx2i9SpsUP/GlD1xr36F/D2ZQ+SizgaK35g/wo0B6rYNIqSu7vt/t6WlDn8EaUBHadE/RXB7NkEfX93Ux8RTN4SFTHMh6TKdZRqRRTsE2zsE2FkxdU/uxLv6WiGDG519rTjMen54WKd+dwdd2958VmeAQEU/liibxRFONTb8xNv0fkz/FzcfSK4BMYU729qeTaeYffvXv/47/2NDiJ17gbHvOL1nZrvNjLGZM+rfFvO/taTof//Deu19rTJ01ahzxM6Op35HpU7wDqBTGZKHbPMRxJoM7dcrMb2nsiUK3OQLXuT7+TJ7QgskxtbY3/PSrf88x17Em69nTJ7IFsyzsiC6eFgkpLgI3B5KdjZObk9m86R4eTCfePCfOTDf+TLrthAAPMzfBTBfhbFurCTxXM0Pzn7m+5u7hFAuWrqn9WCdfc67z7C++0Zw8dWxaWoS8mc0YLkMxDJW2YFK8ubnlTF5BpnhVAjnanxzsTgv3Yi6PcV6XyF/sO2upp2lOpHBVIHexr0W8z6Sdaf4H01P2LIzdluy/NVmwwn/etljqllj6oY3x90oO7Uyib01x/ONQzsm8Q+cv5OYdWHnpt+1Piq6dOHVsyZrlgeHhYv+wxpu3n2xbu5iBeLM8j538o+T2+fzTv1+7U1pcVnz98vFH107/eXBLRmL43pxV1yV5D+5cOXvq9+LCs3lnjxw/lb1rZ9L5v7bWP7rT3FC/ceumX8aNnmxmnnf7UROOS2XNKI7iGI5imAxD5c2UlXBkxRxZEQ8tYqNFLFkJV3bd56+N9g5T//vFe+989eFH9vb0tMysvLNXHj16VPOs6nl9bdPzhsaG+rramuqqyrKym0ePHXtWW9UibXrR2vy86fmcWbPMJ397bg/txVUhel3QWsxolTCxYjomYaGFDFkpu/kq0lxCxa874mU+0lLx9b30CznmL0r8W0vd8ZsuWDGCXmHixVy0mIOWsNFiBC1hY68s+V7cAY+dtxmzo75999tP/6U16sMJoz4YP+q9X3/+cILWBD3diXq6Rnp6Rvr6evp6+h3IdyEMG6C9/2wGKojwVzDBXYzYK7q+gXwcVddF0PpzXBVrYfTpvU5ez1EpGuyuDxHufXHm/jBo3u8tmuA+dRqY4D5AttZNiuUHeJBE3KlJUSw34SyRYJaAP9PFy9LB0TgkjuPqb2VD16Uw9SNiWF7eNsZTv7e10I8OcZbvzned6OY3c1G6MDjKZo7V9wI3Yzs60dz2V5bjVHdfC7ZgJpM33S+INZc07Z33CaMN/uuXyN74+/yAGPNde4IunU3bvNaTSZ1Aput9N+H//jv2A47T3B9+/mjU2A9nzBltQzE0sxjPdpwVKKYL3cysKUSS7bhAsQPbcQaLN5vKmGFG0uY4mtpSDIkGn4/T/tCeZsjkTJ0y439U5sSAYArP2VrgLqCzHWaZGAYF8umUycG+9vPFDC5NPyka8XAycRGa8DjG7t5WFP70gGiWZ7CdHUPXjqEnjmR6+9rNNB5pQ9LraKYUxVAZimOyFhzFmpoa/vzrTEZ4eqSVu2CWC58U7GqbtcAtKxERO+rFupgke7Oi3VgJfjQn+59TI/lpIR5+ZsQ0D5v0COZCX/tYV8s4P4fc39JKL+/Zuyp086pYR1fBDNLsXbtXHNsyf2/awsqbD/84mRuTEBgb6Brq6Xli+64jixJ504yn6UwhU+zoTLv4iOClyzOPnsq/d7No5ZIkNsVh57pld0tPrFoRV3jhjJer28rMlTguq65+eP3GpcMHt96S/PXo/tUVa1Z+88MP08xtrjysbMLRVukLDMMwFMNQHMVlbc0s4cokbKyEg0nYWDEiK+a0FAmwspCGa3F7VlK5NmPG/fD+uwQCgUD4+rMv9IlEE2NjCzOzubNmz5g0ZcIvYz76z7sEAsHNjYfjeF3DcwzDlqQk8ewnYn8vayrkywodWyVs2VWuTIKgRSyslNdazGwuZuHXPSr/4h5KmbLKa2yA+Tsh1u8u5v8vJ/DXwo1m0kIXrMRRWsxHJVxUgqASBJMgr2OCJWpvgsePem/cTx9OGPXhhFEfThj9f6N//GD8hPF6emCCCYThagoHuxZvj4EKIrw/yyZ3LDIsX/hCcZG0jsRc20bFBJ3iIgQ5bfnJ7mtc9OZnui9K3H0hiG5LPrT91XX5BHltxAor6apesUwp9d2xb9cVy1QdXaFETqqqnVQswty5sEe3num++oVIYdkIhf7vuQNV+3ylqnYe6iUH7lihpFvnKqF6XeVux1JYnqNzmcGOw7/616Jzk1IdFf7bw0kdQgyWCbYlTaDZaZNMvhOwJiZGswO8rMND6D6e1u5uJB9fu4ULXN3d5tlaj7O1GBvgYRHsace0MiBNGj1z/Pfy3d38ZtvSfw2KtBbHkQXuxu5+c91857EcJ5tZ/iLynOfua+Xhb8Pmz51tYkQYQXjnY4I5wzBlrfuGnYHZG92vXlpV//iIj+tMJjLxF73Pv/jpfSbP5Mtv//XFNyPGET/WNfrKYPJ/zW20A8V0V28LW6ruHNKooHCq0MWMxZ4xe/Yvnp62ISFMGxvdiZO+1jf4zMOT5CiYYWD4sT1ZW+g0Q+RhFxkfNGWmjtGkUcEBCIMykWw1wWbuzwy7CQlRrCAfm/AQmq+XrYe7pYenVcpCVy8vC7KdlrX5r/7upBBPO8TGkDRp9MwJbc3E0FYMlWEY2ozheHPLs1N/FqyK3ZjIig5lxsW4ZC72z071W5vktDiKERfKETlShXxHVyEz2MMqSixKErut97Va5WeVFMLzdaLymLY0xFocyU9P9VwQ5+Pt72VoNk97usH6rJiDKz12pMZUP6jdc/CAi6P1+e1LDm7OcmQL/R1FlrNmsznM+XExiZHREV5B+kSTsIhlRw4fCfCNnGfK8XVD1q0Ozd6y3CsgyD8wMWfb73v3/7V4UU7Com3EibOXLQvZsn2Zm4/Hu+9/MX7inKKHFU04KpW9wFAMRTEMQ3GsVd7M1hK+tISNljKxEhZWzMaKeFgxu7mQ2lJKxe+JsHvBd894HlhJSfI34VoR5035cdKEz3VGf6Q36qOp478iTR3tSDEKcrf435ea4iBf+QErnj7VH/fVjnQz/J649bwjViKQlnBbS3gyiUBWyEFLmPgNj5u7GP6mn9DGEphjCBztEVztd7hjNfnjCUIiYbt4vLTYtbVY0ObOJSy0hI2+sg/+J5hgrdH/N2HUB+N/fn/8zx9o/fKf0T9+MG7cOH29SXITrKevp6enr6ffJvkug21d3h7Q3n82AxVEeJ9NcE8+R8FL4MrLjklycnIVtyseKTdV1D3z2eGGekvrqV6drfuuKjxPh/dRXgFZuXUqM8EdHq2no6ss0d2XK65hprKVnWtSq9pHqZ1d+r+nDlScDtHDUnVdD/WSA3eePZXd1+WDlbpW6ViqTLDiZYe+fS26T4ZQWUf5fzvXhFY+ZUOIwTLBzo7Gs6Z+ZTL165T53IgQh6Q4wYJEFxehmYhvEhPCWhLn5C2Y48yY7MWZEedLEVgZMmaON9f+3njkl/LdgyJsHdjaiHBicJR93AIekz9p1tyR5jZjaOyJQjdTO5o+TzTb2dVm0sTxH336zrsfaf5q9LnAd/aKLLdN2Z55fywoL8xx407mcKYhTqbWjCkkG4OJ03787/ean31N+PGXf43R+sDMYhxPNMfNx3LW3J9sHIh80SyEY+wsNLW1JjoLTb09rDisqQZ6H8+Z9cP8WDaPM0lf7z8shr5QMI3GnCL0IAtcbZmcWaamv/DZU20tftUf/15CJCM6jDY/irN4oYe7yNyZZyL2oy5LcPURmolYU91Z0+L9HYTWhsxZ40la3xv/2NZMFEVxGYqhWDOOYc0tTWfz8zNikz0tI3y53j6uCQsXJCxYHhWzMCI6XhweEpsQ6RcS6R0RFZ2WGLIgOiIuLMaf4+dkj9DtZ86e4UC1CfXlbV3u81ua6wI/aoQXOSaUmpws3LTaZ32E1abkgMpHzw6ePD/X3DzMlbdg/gIay0dLy4RMoa/LXnbq6G++jnyeDY3PcReIgiYbzfL0X2xCCaMjfO2JEyx8fD6ZOH0213Pt4XOzmSGfj6UazFv47XheaHTU3t93rFy3cRzReLo588Ldx604LkObUBmKYTiGyzC0zQTLJHyZhCsrQWQSFiph4xIeJuHgEpasmNZ0hdJcxMJvuON3Q/C7wbKykIYS8ZPCgAcXfR9fDKi8HFJXFNpSFoL/nXDud3eS4ccubJubt67iOH7gwC6d0f+6lReC3/R+cYUmK2GhEjYq4ciKuFipoPoU33/Wv+mjNb0mf+BpOMLd8D2B9ns8bQ1nvX+5G7wr0CIcSTbEr7tKi9rSwLLXywSr/3SICT/L08D/mTDqgwmj/2/c6E+IRKJiJlhPFzLBw4Xh2d4Bof8mWGF715WIOw1LDyZYyYIqOJlXNMFKu7YdNLdzjdxun6o4U7mPJljRSqo2wT2WwLv4x5ea4B6XeO7eTuUVlFV3oIqss0gB5XzuSw7cQz5emd5S0KLeTHDXk/yKXwvlTV2sfpfjdD9lQ4jBMsERYRTTmd+wyMTVaT4h/naxkdxwMdvZaW6wt3328pD5/jQh2ciHPSPSzTLJh+JqPYlnQmROHm+vNVq+u8BthmfAPCbfyMPfPDqB44DoW9iPYwuM3X0tnD3mWthpzbUa40CfbjZ78mefvvvuh4Sxhl+4+c+NmU9ev1K0f1PQvg1BiM14Xe2PjU1+mTFPy93Hwdufajjl2/98TPjmh3eIBp8xuMZMnrGHn/XseT/TOZOsKdoIe4qPh4Uh8aOZ077xcSc582dM+HUEyfTHlCRHR46R6az/+nqZhAVaUWm6001/dvYgObuZTpr8uZ+POcuBaDL1y6wV/qH+9jER7OhInouzuZ+HTdaSwBQxV2hv5M2eEe5CSvalutpM4s/RYU4eb6/d1kxMhmMoJpOhzRiGNr54/teJ4ylhmyOc14f4pAWHzPcLDRWER/ksc2AEsp18Fq9YujAtw9LRdZ5HAEs8nxModg4KdvLyc/cN9guPWJmRemLz4r1x/JwA0sE0533LHVeEzIn2nePFMwq0H7d9SWTF/co9B0/b2DG++/jDqRON59jyviWaekSkRMQkJ8Ynx4TEpMSmLVqUmZW9PSFhhbmD32fa9nReiClF8I0FS9vF7VNzk0muvp9Mtf+3Fvlr4zDN78i2/ICisntH/rq4dkvuwtW7L5U/luGYTNqEohiG4TiGoljbdAhZMReVcGUlHLQEQSVyt4pgEi4q4cqK2Wgx0nqZKr1Mll0ho4UMVMJGb/BarrGx6zz0Kg8rZaOl5MYiMl7u3VA0P1xoqP3rlx4eSFXVk83rVtDm/VB1LRS/49FcRMUkLLSIhRYh2A33vfOJbsbvB8z6WKT7jqfhO6yfCRmC6cdThS6T/o83geCmq+k/VeP2Pmv8hpOsiCWfEfE6mWD1N8Faoz8cM/K9kV+PGP/TBxNG/2fc6E90dXU7THBbHlhfX19PX08PTPA/nOHZ3gHh9adDdJt3oFxIRa4X780Ed6bnFG+k67UivezaNhGh2xwE1Sa4p+kQXRuocD+bwmSQ7nlm1SVwFSZY2ZimdustJROs1M4ux+ilA1WYYBWzFHoywcoHfn0TrOpY3buoy+Ff42uhYpPiqUpN7bwxUfmUDSEGywQzqFq2FqOErIneLqar0gP9fex4vNmenrYujqY5GeG+jqYi2pT5fuRYLzt3yiTK1FHkiT8L5hi6zZsh3z0gzD5pibOj66zExc6Ji0TegTau3ubOHmZkhj6DO4XOmTrd5HsrWyML02kff/DuiHcIX498R+A+MyBwTmoibe863+0Znq7MiV98RBiv9fkPoz+1tDUUiCxmzPnl4y9GEP5FGD3ufSoyhcGdznOeTedMJtmOo3Mm8R2nRYVSrUx/Jo4ZEeBBchfOnGb0Ccnku6ULhb7uJojD+KhQS3Egydl5Co2ta20/xtZ+LIU8nkoe52A3jm43wc993uJkl7hoRyZzmpcPWcibvX55SJi7tYAyMdbHZEQXyQAAIABJREFUPs7bzpM6xUHeTBMD1/ZmYrJWDJNJMUyK4Whd47PDuadSotYKbPfTbU/xGcd41AtObvuFgdE+0cHRCfOXLFyTvVacuNhKFOUQnMaPXes1f3VQXHpw9CKRd8Ca9OQzmxNzfFlr3ey3L6GuT7AOtNV3sp3lzrYMRGZvT099eO3xwb2Hju3cGsWyoc6bamxjahURQvJa9tn3zlPmidPWndu8/Vr2piPXbt87eVayed+fu3IvBkautWOLJ8xzMPblT41AtNyZ/6ev/ZHWhPEezp/YWn2pO03oMz8oJsOa400WhRY/qmnBcam0GcXRtmnBGNbWzCIOKmGjEpZMwkRLmbISlqyUJZWwWiVMmQRBJVysRIAW89EiNlrMkxZxW4vZ0mJmaxFLWsSRFnJaC9loKb+piNVaKsLvR507wKaZfmv480ep8UGIvbGD2U8PLvi1XuOiRWxZEVNWwmotFN77g39omS1bbwRzHIH1q8ZipnbDqXS0ZPP5tW5hlt8h4wnIOEJusgFW5i29wpQVs7AStvzf4TYdYsKoj3/9/qNvP/33rz+8P2HUh+NGf62rq6unO1FP11BXz0hHX4+op6+j3yb5LhoETQJBk0DQ1OhFGpoEDU2CpqaGRucW+R8ETU2ChiZBQ1Oj/Y8uLzU1CZqaGpqaGhqdJTvLKIig9IdG15Lt2zUIBE0C4R0C4R0CocsR2nYhaChtHKGh8S8NjXfk7ZXXe4SGYuVGaGpoao6QH15DU1NTc4RmBxoa8up3ob0mBA0CgUDQJGiMaK8qoV3ylxoaGgSNtv7S0NAgaBAImhoEDY32NzQ0CfKXhPbKEzQ1FN7W0GgrrvkyNNrpaHbb+dV4R0PjX5qa77RXXFNjxAgN+Z8EDaXOkvfGiC4vCSMU3ye0V42goaGhMaKrNDXaOkyzfYcRmhojNAnth9XU1CBoaLa931ZdTU35J76joanZdgoIGiMUGtVTS9s6qH3jQAUR3p8b47qbPFxpLoLi9Ii+meDOrG5f3E5nOVW7SnLEIsWL3j1Ph1CdrVQ1Y7Ujraw6E9xzCVylw+t+Y1xPMxVUZpGVM8G9dKBSE7skr1WcypccuF8muIdjdZ2mqzTHps9fC5WburWyw1krn7IhxGCZYBp5PMNei+WgRyfrb944Py5OSKFOcvGwtrbQjhVzRJwZQtbU+DBGUijTizdL5DDNlTI91o3pR7OU7z5/gVNskoDFnxaXLBDHIBzhDGsK0cZBh4pMZHCnWNhNmGv1K5U+3cx44hcfvf/R54T//vAOmaHj6zMrIcIyd2v46T2J4R7zvv6IMI+kY00xIlnr21Im2VEnGU397pfxnxhN/YbOmWbjoG9N0eGLZtvT9XyCbAVOMyKDHcR+NtMNPyFb/Do/nG4y9ctJOu/Fhtn7e8xmUca68g2dufqurlP8QuY6uU12dDQU8I3srX9hOegwKToONsSMZQEr0oLsyYZunjbWVsTwQIa70JTPmBwbTE0OR7z5s0WUqa6U6bFuDD96WzMxVIqhKCbFUBTDGptq/zp5elXapqiwTZ4+G5nszWSHrVTuWqeAvVuO5OYX/3Yq78DJP/fm/uUVt3KW+1L7hH38RTsFCzaRA5eyg5Mz1q46uSczSsTxceYjHmZCN8tIT/dF8YlZmek7Mxae2JJdfefJydNXD+3PO5C1fcPmg9NcfH704b9vQSN8a0X4eM5IIrJ+V3GB5O/DeZfjM7L8Y5N9QxNmmbFHE83H6c/Rtba1DPOZ6+f6lZ72l0Rt41Dv0U7Ih3rTzNgBlpywH4zM5/GDih7UoDgmk7agmBRDZbgMx9C2p0NgxWxUgqAStqwEwUrZaAmClrCkEhZaysFKeLJCNlrMQSVcWQlXKuHIJBxZMRuTsNFiBCvmyoo5qIQvk3BkxQgqYTVeZqC3vfF7SXlbhP7IGBF19JRxH0SLvm6W8DAJFy1BWkpYsquCltKgJW7jPGd9s0xgdCBF0HJ5E3olu+qvNfXnsp+dyvw9nulj/PnuaG38ZkBrYT8ywcVsrIQz4LHzNmNWZ8wXRlo/jvvxkwmj/zN+1H+0fvlWT09PT9dIX8dIT9eIaKCnradP1NcnGugTDSAT3H80CIQR/dlfc6AqoorheX4HhH4+Iq236RCiLh60+wQBFVavY6/UVHGPvkfh2nhXj9NtV6XpvIpTRUUihRvjVHm4bla7067JPzdVdSa45xJ4N++raPG6X4vvbTpE93YqOVelXlB1nrqezW5mWNUOSgfuwQSrdN8K0y46pjErnWWRSCTOyVU5HeKVvxaqnrKhdKo6fsd1P2VDyA4PlgkO9CY5WI2fO/MnFnWSs2Cut5e92dzxdMTYxl7P1Z3k4WXJQiZ7esx1Fc6yMPt5rvGPc6f9yLWbPtfwF/nuwRGswHCGb7BDeCw3IcXFJ8ie6zSLLzIJj+UEiqkc4XSu03RLaz2ytdnnH3/48ecjPv12hKnFzxER1isWcX5bH5C/f1FanGDUd+99/oXGj6O/YnJMps8ebWVvMNl4pMHkb3SNvkQcZ1KRKXY0fRPzUSz+VEfRbCurMc7c6bZzR3No+qTZP0SFkC1NR041+NCFP9nfw4Rm94vZrM/ZtPEIS8vKfmRQ6NyQEJKt9c/uTjMEzImmM35wsNVzcjT19SGTLHUo9Ck2ZH0nZzMvb2uEPdXN1dRdNMdy7qi5038ym/oj127aXMNf5c1EMRSTYXgLKpWieGtzxV/Hig4ePnG0YP3u0+tWH1oRlr46dWNMYubS1fvX7c9P33N8w76Tu/84m33oDCVqs67X2ikhy4zFK2YEr7IISg1ftiZny3qv8HArv1ADdxEnaVFgbKYoIDo8Zv7iUPH+zGVVd+7uPvXYBFnq5LvFxnvfiDkBn/oIRoUgn86a9M2YmbPMBIGJaXZuYhOOrxnbyQLhf/WzFuG9z3WnkixsnKaRnHTmOZpQ+ONnWPxobPu/OWRdjtsnk+bY+CTZeqSMM3c04YddKK9AcVzW2oK2PRsC7cwEl7AwCRsr4WISHirhoBIWJkHwYg5azMeKeVgxBy9moCXM1hJEWspCS5iYhIkWI3gRC5Ww0BKmrIQpK2FhEg5exMZLONIiZuslBL/lhz+Orrzie++s+92/WM3FAlkxAy1BWkoR2TVO3UVR2T7P6j8Xopdz6gt3FO9Jrs9bX31256Udi+oLcvBru57kRpb/LpCVeMqK2WgJIivuzez28DfrH5AJJv7yifboz7RGv681+t8TRr+rNfa/evoGunoT9XSNdPWMiPp6xLY0sF5HJpjDpnA5Djwelcel8nhUHo/K59H4fDqfT+PzaHw+zZFPd+QzXByZrgKWi5Dl7MQSOSEiZ0TkzHZxZnuIOO4ijqeI6+XC83Lh+Yj4PiK+j4ujj7vA113g4y70cRf6ejj5eTj5ezoHeoqCPJyDPEXBXi7BXi4h3q4h3q7BXi6hPq5hvq5hvm5hvh5iPw+xn0e4v0eEv2dEgGdkoFdkoFdUoHdkoHdMqF+8ONDbxXGu2SxTE2Mz0+nRUUGJCZHz48Pnx4fHx4fHJ4Sbmk3z9XNZmBKbkBCRmBQVFR3s6S5ITV+4el2GvL12TiKau7d7ZBzbN4jrH8L0Dnb0j1iYtib32Mno5WmcsMDk1enHjx8/dvTosePHjx09mpt7+MSJ43+eOnX82PFjx4/JOXHiREJcupNjoqmZF4/s4U339KZ6eVI9PCm+nmQ/T4qvJ8XLy8Hbj+YVyvJJcA5bHBibFBjtjrgHOYWGOAeuSUuPTUgICQmaHxLo5eFnQxfQ2M4cJw8XN2dvX/c4sU9koMg/3Cs0wjc9Y5Gvn9vSZcmHDx+Wf/Txrhw7duz48aPHjx/L2bQ+IyNxRVpc5rLwLWviN69Mkrd3YUp8VFTovn17jh07tnfP3m05G7JWpi1ODlsQ4evBofMdbBZGBS0I90tPjlwcE5CeEBTuww/z5i6OCchIic5YELkk1j860GlpUvjeLeuyVizauj4ja8VCf3dOmJ/Qz40ZFMD39mb5+XGiYzwDggQrlsYujA0O9RHGBnvEBLlE+gtCvTi+TtT5Ia7hPvwVCyKy05fEBrpnLonflLV856Zlm9bE/75j1W9bMxbP91yeFJS2MCg6hBfhz0kIcluSEJEY7BojIke7MH7fn/Pbvs0HD/528PeDuYdzk2Ni+VQ61craztpCHBZ6+PDhw4cPZ2ZkDlQQ4UN7sYy3c6tSb7dbvSGG4D1YA8FbatYb/phB+D70xGCZ4Lkzvjeb/sM0o28t52nNmf3rlOkjp83+icKaYkHRIyOTySwjGwcdJ7c5tvZaP4wkTNT/Yvwv/0f85WOSsZZ8dyprGpM70yeI6u5r4+ZjRedMmzLzf7ZUPZHnPCf3uVynGRSmPo0xXU97zLv/0nz/E8I7H2iaWY+JiiUf2hO9Lzt4z5rgVSkeU4y+/OJrzQ8+I+gZ/U9b/0szC63ps3/+duS7o8Z+ZGY5Vj4dYrrJ96YWo81txxoafermNMfc5Kfpk76YN/tHZ56xDelXqs14keO0aDGZh+gb6f2bQRnP5+kxkHEensZCwUQLs5Hms0eaTf/B2Oh/5nPGzjMdO3XayCkzRtoxJllSDeyYEynIJCuKttDVhEzVHfkjwVD38wm//kf7l486mtmKy1AUx6QYKpNhL+oe5x6QHP1z3/FS/xXHXeN2xSRvW7Z+15pdu/cfPblo3fbA5ZtDV+xM3PhH9MrfQxbv9knO8V+aHZK+ITFr2+Lsralrs5NT0918gtlewfa+4Y5xKxg+C2fSXILjl1JtOUviE5/V1GYeLHpfz8PQfjPJ59KHM2NGuwhMUry+o80eqaU/btxkEsf1y6m0d4nkH41I8+w5M0gOPxgYs4NiGb6xBjSvb005/zMmj5xF+34O+4Nxs0caztP48scfZpBHznH+cCJzmmP0lcd1UhyVtjajOIZhKI62YmibCZaVtN1/hhZzsGI2KmFhEhZWjGDyjRIEkzBlEpZUwpHJXXIxGytmYRIWKmHKJCxUwkGLeWgxF5MgqIQpK2FhJWzpJVbLFabsKh+94YzfcJUV89BiFiphtUqYaAmnpdC9+VI8eikTu5xz9VDqIpc5Dw6nF+9ZtMRzXt3ZrKaCNWhh5ovCiNZiV1TCkWepX5YJVn5XPicYGfDYebs3xn0gf0iw1qgPx416f9y4/xINJmrrTyQaGGrrGxH19YgG+rr6+vq6eh1zghcnhCfHBC+IC02ZH5YSL16UEL5I/m9CeEq8eHFiRGpSZGpSxPLkiPSFkStSotIXRqYviMxYFJ25KCZjUUzmsriMpbGrlsavWZa0elni6qWJa5cnZ6UlZ6Ulrl+RlLViYVbm4vWZS7IzFm9cmZqzaqn8302rl21evWzzmmVbs9J3bsjcmb1i58a0HRvSt6/P2JmduTM7Y9fGFXs2Ze7Oydi7eeVvW1bv3bx218ZVh3dvOrgze77YT4BQeXT7hKiggj8PHj+088TRvX/k7jr918EFSeJAP+fTfx08eXzfnyf2nf7z99N/HTx9Yu/VG+eaG57J2xu/KStg+fLY9Tn+y9L8l6Ul7Nh+8kbZ/ZqaghtXj1+9seLwke0nT2Bde7VR2nLnaZXiFgzHd2w/Hxmxy1WYmRa8ckPE+pyQrA1Bq9cErc70X5npv3JV4Ko1wWvXha7eFbcuL21XSc7vxXv/WDU/K9Z72fqElVf/PLH7QG7m1uytuzasz87cdWjzto1pifMXJMXH/b59/fG9meuy02NTF61am75rT/ambUuvSF4y/shkzcUlF08d23jh+MrLBWseXN36pPiA/K2VGQsO7N2G4/i98jtbNuYcPXD4yb1b5/M2H9yydFlUWFpi3O71aZKTe68WHDiYs6D40KptGbGrFgdmLw0pyf+t9MzeLenRyxK9/ziQdWjPmqJzh6oelObuXb1lfdKa9PDfdizYsj52U1bMmRPrs7Oil6YE5Z3YsXdb2q5Ny44dyLpVcij/2NrbVw6eP7YxJcJ5S0bs5ZM7/75amLt1ze3S/DPHduTuTDybm37zwuaqu4fvSvbcurK/OG/TtjWhx3cv2ZuZUCbJu5G/O3ep56mV0Tj+FG9/PiOO4xdOH1qfkZC2IDRzSUBJ4Z/yjeVlN18zZlTRJxMsAoDhxwCG2esxaCZ4+k9Tdb+ebjhyqtH3JrPHUGhT+S5zua5mTOEsMnsK380UERp7+Ft5B1jbU3Q4yPR5c8ZM0v82MlAo332GyZiZpmO8A2hObpZsx9kzTUeNHv+ePd2Qxp7M5E1z8yEx+ZNFrlbGUw3f//Ddj7769zsfEUgO2q5eM9et9ti2xjc+yNaTP3v6lB8syVNIlGlffKPx5Tcjxmh9ZkMxmDLjp8//S5hh+vPseaMRR2OB6xyS7biZZj+Sqfopye5WpPE/fEfQI340y/g7O+sJCMPISTA9OpJOc9DSGj/C1vpXf7+5CxdyfbxNnR2nhQVQaNZ6RlqfzZz802T9/82e+autvRHfZS7HxQxxNrFHJvPcTFmC6R5+lt4BNhSqHsKaRjIbN1Hvm4hAgbyZrZhMhskw+QPFntfUHjt8cvPubQcl8zeX+GbkLd5+dv3BEys2rvvt4P5lWw5GbD61cO+FhO1nknLyF6/J3XUgf8fBE3sOHvz9wJ7de7fl7NiyKmdLZkbWmpUbF6StdxYvnMX2NHf2i8vYRLLmL0he+uRZ3cYThR7LT+mSc/43bdln+u5fTZ36lYX+V9aTvtMePcfM0oTm8oEh8/8MBZ+MmTOXItKZaTtyGmkS4m4dMl/PWfwDLWAMLXAsPXiktfevJnzd2ciYGdSxVi7fW/t9OtfPPHhVUeVzKS6TSeUmWIajzR3TIaSlLFkJghYjqATBihC0GMElCCphYSX/z957R7V1Zm3fpEySmcxMehwnjp24N4ooNjY2vfde1EBC9CaJIhCooYaECkh0RBWIXk032NhUGxuDJGzH3Y4b7t2AdI6+P4QdO/HM5HnffE9m5s1e9zpLOug+Oltr3YufLl333lBAAdVahLXmYEAeDMoRoBwBKqAaJRSUQwEFDFQgXqAqVK0MVCthagUcnAsGFFCV3G9J7qOaDQQUSEAJU8uDwDk4KEeqTkQ+HE1UTfKBI5JHk+VX94sejZffPJR/ayRfdbxy6WjpwtGc+xNxi4qwF1f+JwT8j5RgOKCAg0rob752/jfXLERvA0Rvg6HeBkO9DZDtGyB62/SMTHQhJvqGJrqGJvoQAz1DiL4hBAIxNHihBDNIiQxSIo2IzczAM0iJ9Ay89oz2MZOcxKIksyhJHEpSNi2Zl5mSTUvOpiXz6QQBPZXPSBVkEflZaUJWeg6LJMqi5LLJYg41j0sVc0hiDimPRxPz6Xl8epGAWchnFAtZJTnskhx2aW5WSQ67PI9bXSgQMtKpyfHZVGJpLreyQFCRz6ss4FUX8WpKBDUlAmkxv7Y0R1qcIy3OaauVlOSwMVBvuJ9ncKB3i6y8r6Ouq0Xa0Sbt6pSVS3JgQW5tLVU9XfVdnbKervqBvpYDg+0jh3vmr1x4uPBcm29SPjOOx8AKeAl8YRyXn1yYQywTc9tryI2FxLL87ObG/unjT58/XVpcVKlUl2/Odx852jJ8qKptn0qlXlhaWFxaUqlUl67f5on7oMEiNDxHiM/j4XNYsZz8GEFpvLAgNjsvmlsYxy/B5lRg+Q2knEPlDWPVdccamisopb5eBHICc0zW2FjfLm2sOjbV2N6Wu69X1FjFTqMySyvLKiU5TU1CHI2aX12aI2aVluUePNw2Mjp4/dr1pSXtmy+p1WqVSqVSq5eWlgC1+uGz50flcz0HBxukvIn+ggM9OaePlV6ZqdLm29fTID8x+eDunf7uHkJiclGOMD+HWiKiCakxuRRicmTY/lbpSHtVpYhSlUPoKEi/OL2fmYbiEtFiRkI+C8elRmeko7gsbAE/vbKIWSNh7+8qbJFl798nkVVSmWQUjYhkktEtjfySAlpmelSNhFMiotRUZ2fzYrMYIftb+CePNgho6LoS0mBrbn9j2bO7t7vrS6pF1GpecldVzvnp3iphxq3zM2N91fLRjsEWCSs54tz0VBE3s4Ac0caNrKNEqBYuLiw8WFxcXHz6bOHJs5kjPYf3V+1rzBsfqn7+9MelhSXVkurc6TO/1SLS/HsrwX/EH/H/dPxeEOxssSUW5Q7ztTLY8qWjg15EjDsmztkt0MgjwNjF2yCNCsOleIeGWWJxrphQyyiMvYfj9p26K3jkOO10faOv16z7s4fPbiTKIQ7vGxJmb+eyFYmx9g409gqAYKLt/BHGcLStqSnk7Xd1Pvjknc/WvROe7IonuvF5iN4WemK4pa/TFju7rW7+eyB7t3zwd501697brPuxswfE29900/a/WjlssnJY7xNkgo60cfPRNd37lbP7domEjAqx3rD+fbPdqywsvgsI3OHiuhWFtsDiXF3dNu/Y+UlAoKGPz7bYaGsuE5WC9Y4Pc3Yy34wJtIsIdjXavtLGcjMqzDEa5+kaaOQN3enovj05Iygx1RcTbpWAdQkPs4rE2Hs56+3UXZFNWk5TrQFAUK0BVWoNqHn++P7QwHBlU17hPhyzLbN8Ir2ok11YlSsq5HGLKUUDxJYfuJ3TSeJ6WLqIWTlEzm2SNLY2tbU0NTQ0tdZWN1VK6qvLyqskRRU0NpeamwtPTTaHwZKZPH/fEGEm59GdB22jcn7zFCxNZuic+tan+jqfffr+tq8/s9F/+9uPd9g673DE6Hxlo7Pe64MtdhA3zEfbbN7dbPmFld9qd+QqD9w6P4YegrkVwfjWO2O9Gw7in7otkLk2MHNdMPNbJMciqWj69mO1BgBUi2qNBgQADfD8JQQDShighKsU2qK8WqINVmudvkqYeg62dDIQUAZqFEGgIkgjh4JKKKgIAuUwcFkSDgKUAYAiSK2Ag3KYRhEEKoPUStiiAqqeQ6gUMJUCsSSHq0/C1EqoahYGyJEaOebhRPjj0UzN0TLVWMGDIf6TyYLHh3OeDudojpZrpkoXJlgLx2PUSpRaAQcUUOCf2SG0G+aQrzz+71GCDQ0hRtoqwBCIoaGhgZGRnqGhnqGxvuEOPSMTPUMjPUNjfUNDCATyEoLpGfgsGoFFSaIS4zIzEphkPJOC1x4ZFDybmsShJGdRkziZydkMAo+Rys9M4WemCJlpOUyikJkmZBNzs9Jz2SRRFiWPSxVzyPnZ1AIeLT9bOzLzefRCAbMkh10sZGkhWCLKKs1ll4sFQhbDydZy43erTHX1bHbujoLD85ik2gJBTZFQWpIjk4hqS3NlElFdmVhanNNYWdhWI6GmxsMCXIO8nRikpOH+9q4WaW+7rHtfXU9XfTgmMEeQOTjQ2r2vrr+naaCvaXB/08GhznNz8htLT0duX9bmm1zAjRdkhWRQIums1JJcQUcjq6GW2VyTXluQWVdMlVU0Dx1YUi0BAAAAwJIaELV21I+Mzpy/uLC4pAbUagBQLS3df/acn9vj4MMNQAqzE4TMWG4iOhMflMEJZZbHCaTR3JpYXmmsgIZiEtE0YYqwrbhypr2lnCSC+qVHwlN6SiXt9R1ZgtzJIxWH9mVVlTK5gqy4NAq/NK+wSlDTwheVMctqBa0N2U31hUePDR4+1HPl6nWV9us1AGi0+1QBEASAx0+f3nv8tP/Qwca2yu6m7IHe/MnR0ksni67Il+0f6sXHN65dun/rjvzYCWl5uayyPCMjYqC/ob4iBx+KYqalyIp53dU5fTJRhYCwT0IpZSby6VhKEjoDGyzKSuJnxeXlJrNZ0TWVrNZaXls9vzQvpViUVFOWmSdI4FCjEYEWeLyPWEQgE1BVxZl8Jra6OCs7K9HP15SQ5Ds6xO2sTeWTMKW8tNZK6vHh6o7KwkfXfhhqK7ysODx/fvrIUNvD6xcm9nfcvXrq5LFDVQX062flnDT8saG2qX35NWlBbdl4DXhtceGhWg2CKvXis+cXTo7dvnLs5sUj92+cX3y+qFIBGo369Gn5b7WINH9A8B/xR/zbxu8FwcZbVrrbGHs6mW5Z94ml5RYP3x1+IXtcAiDRWLfAoN3x8e4I+G5r828iQszjw+3iMI6etlv113yIdrfSTre01d2mv8LGQQ8Z6pSYCk9Kg2KincJjnUKj7KAhe4KCTf1ghl5+piY7Dd59/086f9X584q3PVGmMQTH8PCdEwfzmiqJMRjbDZs+/OvKdz9e/d7n37yjC/nM0U3f0m6Tq7eRh5+xlf0GW+dNHn4Q70AjBGavVwDEyX1bthAfjw0w3vmthfUGM4vv91issbRZh4m0x0TYRsW5BCF2x+PcPDy3e3luS4hxxUd7utvo6a37zHGPXqCHxbaNn+0xW+/ibhgUaungoxuFdQ+C7o6NdUGjLKzMvwlFmsVH2MdhHL3ttuut+RDltpwmCGpAQA0Ci0saQLP47M7BgemKmsHS5hpBjbSoqSyvqpwpPFBUfaikoa2iv6LqUK2kmUekk/GkYm6ZgMQfaqwfb2yYqm8er6sZaawdqqk5VFXdX1TUKs6vz80vZrJzSelSNkuCI3aLim9dvikdniPUjyXXjCWV7IeSCvxpHDhf5MsVuZDo7kROJL/ViyTzpNV7UMpQwkY4V+ZJr/Dj1wfktvjy90FFB4LzB1HFB+HFB0MKB4ILBoIrp5CVU7DyIwEVkxE1Y+NX74MaDaBaVIMgCKo16kVQ/dIOEaxWIJZLpCmhgBKuViLUCiQgRwIKBKCEAgooqAgCFYGAMghUwNRKGCCHa30Ry7bguSBguRIw/IV+DFMrYWolApDDQSUSkMPV8iD1HEylgKqUCECBWJSjb03grh9lPzpX/nBWMn9AcHdS/FxRtjBb/HCE/GQ8DjgZuTALA+QwQPkrlGAFAlDCQQUMVMBfDJj2zG++dv5XlWCIIQQCMYBAIAYQfQhE1xCiDzHQNzLRNzLRNzTXOYnrAAAgAElEQVTRh5joGu0wgBgaGhhAIBDtlIzkGAYpkU1LppMTqMRYBjmBRcUzKFgWBcek4tgUHIeM51ASOfQkDiMlm0Hg0wk8OkHASBUy07Qjl03MYWXkssliDuWFa4Kax83Mz14eWg24SMAsEjBfisFluQILk11v67zz1w/+tvrzlZu++c7WdHcSGlmaxZQV5VYX59SWiGpKRDKJuK4sv7ZU1C4rq87nhwX7Bvo7o6CeLTJJf2d9T1ttd1vt/v4WOi05IQ41NNjWva+uv7dpoK95oK9pf1/T7PFJ1dLiyL0fe26f0+YbRaeFURjBKdRoJh1bQEut4FBrxaTqHHajhFieF5+f0z95BABBlVqlVqs1Gk3zyETd4ZHy/f2Xrt/UgCAIgosLC/efPOUwmh09sxBIvgAnzgzjJcKY8QG0NBi5MCa7NppTH5WdH8YhBVGocLIATaujiWYa6yUZAnQACYuh1nAE44PdmSyepFxcVUpvkGQKBNzAqAxOIbt/MK+hgdZzoKCuhV8sziov5MhqmGNjjYrZkwsLWoO+RgOCoAYE1YAGAK/cuD56ZGzwcHv3/rL2llxZfdbkWNHFk6IL0znafJeePb12+eK923c7OpoLCgW5OWweJ6GnKX+ipyGPQwpDurZWCfvrBG1lmb11vDpRfDU3MTszLj05hMdIyBem8rmxeUK8WJxUU03PzYqlp4cyyeHSUiY3MzqXm1hZnFRdkcHl4cgUTBY1qrOB19shZpAieawkLiuGloHiM9EFzAhJdspoT0N/c46YGXFysrcmP/1QR35vPf/MiYNXz0xLi1g/zI4PdMgmhvcN9zc0lIt+ODJUyCE0ifH1RMRQaabq2emHD66BIKhRAwtPn92/fVIDXL47P3335iW1CtRoNIuLzzo663+rRaT5A4L/iD/i3zZ+NyV4j+4eve8gG1fYWel6+5rtsvjOB7krAG1GJEH9vAzQyL1RYda+7tuIOI/ECPvkSOcAR12zzZ8FWOlrpxsYfWtqts7TxywBFxgb74MJd4Qhzf2gpomp/uGxji7eW+Ghu918d27V3/znT/7y/qc6Oh/o7HXbyM4PC8EYNcnSKvIT0vBeegaf/+3b93c66hrtWbvim3cCEeYu7hAPb8OQUDs3bwPIzi9snNbDUHvdffTcffT8YKaxeN84rK+JyUpry/V+AbvdfIyN9n7j5mfk5q3PFUTHYl2wad4hYRZxMY6RaNscVpyHlb79zs3WxhsNNq7Ya7oxIMBi597VPohdXogdGVR4oJ8REmoaF2Xv47Y1DeueFOmQHOkc5KS/Z/NnAZbLaWoADaAGNODSArCkWXp+79DQhfLye7KWG/X1lxrrLjc13G5ou1vddK+69kZN86Xajtt1Dbdraubrm67U1M83t15trr1cXXmhsOKKVHayuPRmbdONmqrbjdU365tu1LTfrdn3qL7ucW3lk0rZlcb2m5fnyyZ+pI7dYEzeFIzP5x+/x5ubz5q+JTj+mK+4K1Dc5U3MC47eEc3cL1Q85E1e44xeFp+4x56Yzxy5yZm8Kzh+n3fktmD6XvbUHe7U3ayjdzOP32NOP2FMPcucfsSZuHbk+mNAA6qXlgANAAIqjXoJVC8rwWoFCpAHA0q4ei5IrQxQzQWplz3BcI0cBsrhmhkEOAtTK6GqOZhaCVcrEIAcqVYiXpAuTD0HUynhagVMrYSqFXC1HLGMofIgQAEDZ6DgLBRUQIE5qFoZqFJCAXmQahb6+Cx2fz+iohV1dlwEHm+4faJ85jBzdn/y/aPxoBy1NIdcOglXK6CgtmzFr1OCgf8uO4QhBGJoCIFAIIYQiAEEomdoqGcI0TM00SrB+obGekYm+oZGrynB6TgmKYlJTmRScQwylpYexyBjmRQck4xjUHAsEo5NxnMoSRxaIpuWyKEm8Wgp2bSU7MxkATNVyEoTMohCZqqAQRQyM3LZpBxWhiiLJOZQxBxqHpeWn52pPRbyGQU8uhaCC/mMsrwsagr2kz///b23P/qTzl///vb7X77/4cYvvzZdvwnj5V+WI5BJRNIiQW1prkwilknEDRUFHXXlWRnJCH93fx8negZ+qKe5p622t122v6tRWpkXgvRub60e7G/p627s723a39+8v6+1r6djTqnUgJq5R7cOXF/+uTw8jeofSUDg0mOyMlJKM9PKhVgxl9FQzGgU4fIEuKLC/qNHlzlTo7l269bA1MyBU6cKhnpvP32qBtQPnjwBNeCdOw8oSRXuHuwEdLY4QRwTlOnpmeLjnRofRORiMitiObUx2VkwcqxfOsIdlwJPl2FZk0WlVVSRrysuMYJeSck+0ltTXFTIF+WLK+ij05K8ksxUJi06ObWjWdBRyxgcEh0eqSivFop5mZJcdl+vbLKvWXF8bGFh8dnTxwDwomohAD5deD6jPDlwcKCpWyZtrWjtEI8eyD07I7o0I9Lm+/De9Rs/nj996lS2mB0WB08lRnMzI6SCuN6KtOSI4PhIH3JiUHYGspxHYeDDxaSQOlFSbTmFnArLooUVi1OE2fEZBASdHlEuIVcWkgQMPJ0QzcwIS4qB46L8efR4ER/P4caS0sPw0T61FZS8nIR8flJRLlnAxReK8SJOZBEnWsyIaSjh7ZPxS7IT89hYaV50UwGhiAkfbMo9P3lwqDXvcG/zSH/T2EDD6ED3xHBHRQ6tu76gOT+plRoyIeOePdV19aoCBAFwSb3w9OnTx/dAcOHu7Qv3b13WaDQPHj1sbW/m8Gi/1SLS/AHBf8Qf8W8bvxcE223+3FH/G2uTb12ddcNjHKHoPY4+W7xgBqHhFnCYSRh6T1qKe0qSayTGzN9zEy3NK4eOiEWYxgQYa6dvWP+379d8YARZiYv1DUc6uNpt37tzlZHBp55eEHSErau//l7H733QNmv11um8pfPR39/6+BOdXTZfMQpQSTRncW6IVBAT5mG0y/ibNUYrLeEWVj6GG/U/9oPuQsEtXOw2hyAsfHyNbRw3eQfuiEpwg8J3W1t+F5HgFJxkb2u10nv3Kvvtn9harHGCG3vEWvlGm3v6bGMxYHEJVkZOn9gHreNw4TksZFNhShE5zM3ga7utKxxMv7e1WB8R7QTH7HXx2+4WqBsaYQ5HmKBDdqcmuxGS3aLD9vp7bKQQPHIYyDjErpjA5TRBYBEE1QAIqEEAfP784cjo1fKqh1XSO9XlN6rLbkir5qW1t6tl9yorb1eU3aqqulVe+rSx7kBqSlNURCce24KLPSsp6cYnHyST+5Lw82Wl92TlN6uLb1dW3q+U3a+Q3a+pvldZ/lgivVbf8vjGfcnhy5mHrjFGrzIOXaEPXyYdvkA6dIU6fJVy6CJz7HKQqN2NXu2XXQ8TNuNkh1wzy/ENE1FVh1Clg+k9p7JGr1EOXKQd+pF26EfK8DXK6M2M8ZuUkav0kauph69kjV5U3nsOaDTA0qL2p1cNALzcGAcoUGoFQqUIApRQQA4FlNDlrhlyKKCAAnIEqEC+rFOmUkDBkwi1AgoooOAcHFAGAQroixYbCLUCplLCACVcvfx6OKBEAnI4KEcACoRaHvRCuIUvnQgCzyX01jvDQlfyA/VvU2KlsfZJQWs68xw059JV03C1HKlSwIBls/K/2hKngC8rwfKfKcH/2SXSXrZENoQYGhga6hkZ6htC9I1M9I12aMVgPaMd+oYm2qGdwqURskjJLBKeQcEyqXg2GcdMT2CkJ9DJ2MyMeCY5kUFKZJKTBHSimE3O41DzOdQCDk2YRcxmpfCYhBxGGp9BEDKJOSxSDouUyybnssmiLEoel6blYO2xgEfPz84s5NO1NFycwzHervsnnbfXfPz5rg3r0da76YFehbFhhfERYXv3hrq5Vefy6soENSWCurLcmpKcFmlJVaEgKgQR5OWJhvo315b2ddT1ddT1d9YP7GtIjAvNFzDGDnQd6G0Z7m8/MNg8tL+ts62+7/Do2IxycWnx+qMHd5880ubrgcYFRBFhOEIchxzDIhElwtRyblolK72Km1LMz6gp6jox/vj5s0vXbzx4/nxRBZZ1dolbW6/N3wLUgEqtPnBi+viVi1Mzc2kJBa4e5JRIVjmOw4hiJSEp8QGp8QEptOCM0jhWSQIb75cc5pMW4o6lRbCaqeLRwuJKUo6vCzYCTqiis0+01jbXVpbXVJZKuVPnKivaOLwCXhSWJBBz8oSU0jwSW0gsq8+ukXBKirjCvMx9MmFtVYF8dOyHieGFBW0Lm+XS3Usq1cypi6LK4uqGkoGuolPTBaemCs6cyNbme/nSwI0rR+TTsyxeFgLjxeenM+kJbEZUZho8Fu0RDvdIivPmZEbAvKyIMTBRBoKY4JqWGICL9ErFQYmJcHycn5uDKTzQMTXSvYiVLBWnS/NiMrBeGSkBqTivmFAXBhkpYMcXixMz0xGZdAQ5I7i2NF1WTMyiY1hMeHMNob4ktTQrpYpBZOJCcmkYRjpcVp5ayo/gkgNOTzYOSgX91Vknx7snuquP9TePdLXLp7rLiwgleeSG3PjGDL9jncKLlw7emj+t0WjAJeDpo7uPH55Tq05dPLf/6cNr9+7NF1aIOXms3DL2b7WINH9A8B/xR/zbxu8FwXDT7+AWm62MV0RF2FNZKFyad3CEOQy1E47cgQnfE4u1i4m38fXb6uO7CRtvFei70ddtDSXRLsRruZWakcm3JiarLPeuJxNC0hICNn3z5y2r/+LhuDXAxyQ03C4wZI+TvwEa77NKf837H+p88eG7n36gY+O4iiKGkXP8a6pxHXl4q+8++uxdna+2fb4jwNQxeJfe3hV2zpsDfEwcrNaHoaz9A3d6BJgEhVvHE/zCIh1dHbbEEdwx6bY7dd/y3PzXYMNV/rabHQMM3GMsUUnOIUGGcQgTf7fVHsgNKSxXNtuPEG2eBN1JgVmGWmyEma132PkN1H9HZlYoPt0HFWUJR5vCkDvQ4Xti4m3jEuwCAnW9vDcmxFlCAzb7uHxLSbRDeb/oGKdZBAG1GgABQKN5vvBo+PB1SfWTypoHFeX3K8oeSCvvSavuSqsfS2seVFY+qKx8VF1zq6z8fF7BMVZWe2zcJJN9pbJqhi88U1D0gzDnfpnkoaz6jrTycY3sUUXN4wrpnaqKB9LqxxLpjZa2h/P3Syev0EZu0Edv0sduUsZu0CdvUcdv0CdusibnmYcvp/co42Sjnll18bIx9vAFXPNRYreS0DGLbT6eMXAma+I2ffQGffwWbexW5sQd8shN8ugtxvgNxvjV9LEbWYcvnbq3AGpAULW0/K/2lRJpgBKllsNBJUwth6oVMFCJUMuh4BwcUGgbVQSr5FBgDg4qYMAsTK2AqRQwtRIOKKCq2UBQCQMVUI2Wj+VwQIkEFDC1Agost7fQOowRarlWl0Vo4XhpJlCtCFENhRQHfirCm3a56fd8+E6Pp1Ev1SPH6S/z+wLBU+GqGQSgRCzjtRIG/sMBB5WwF8gLf1nUAlRAAQUcVPxnl0gz1PohIBBDiKGBIeTnEGy0Q99oh96LoZ2CDUdwyClZlGQWDc+i4jmURA4lkZmeQCcl0EkJmelYHoPIoiSj4YHOdpZWZjtd7a3R8MD0pNhcLk2UTeNnpgjoBD49VcBI13KwkJnxcpPcy6OWhvOzM/O41PJ8vp+774r3/+a/2yzdzz0nNLAMG9xFxY3yMi7LRAuHusoJCWFOdhIxr65cVFsqlElyO+oqGisLS8ScYhFHVlGgNUJoIbi/s76rRXqwr3W4v21ksHN0aN/IofZjRwePT411DU0cPnb63oMHGo3mhZdH44nB+0elekfgg9PIaaKiKB4NX0TBFlCjeOw0SW5qDY9Uxy3uqxa2VBX3NsoO9Yl6W/I7Gm/euQWA4PWb8wPTx4UdjfsOHE6JFrm4ZxAx9Op4LhNNoyIzSLC0DGQaD0OqxjKaGWIGPJ3sl8qGphSHkTupfGVlWVV6tqdjXGgAvpycfaShaniwKb80N5WU0jWU23egWFxEYeVkJRGI7c2l1ZVsUjajokpUWcBh8TKZPGpxeXZVjfDi7NiNi6dAjQYAAK0x4v79e2pg8YfLV2q6aisa8rs6c8/N5B8fEU8cydPmO9DPPbi/uL5Wau/qFJcckkKKFJfQswSJ8CAnF6cdXk6W8WE+GIRDdKhjZKArBx9EjPeMD/fDhQfEhfmFBDr6uO8JhtphY3yqsuMKabEFvKj93UmS/ITCvJDYcFsBOypfGJ4vwLY1ESWF8XmCcCYVzRdGFObFlYlxdZXElFhHZoR3KztttjxPRsenRrtyqKgYlC09xbe9jnBa3nHzzNhwi3D+/MjRgYrTxzpPHTnYUpV97mRXaiK8kAKTETyPdwhnZjp7eiSqhcegGnx0//a9+X6N5uCpE5XDAzKJRMjNo+aUsTOFib/VItL8DyH4lfZay09/Xa2qf1x59ad2YK+d+yn+cbWq5VJW/6iFwhsrXb1I4GdtnV9pbvcrUvnNC2i9IeF/2hjiH97Dmz7NP+I/N34vCMZ573ExWhXiZxYe7hQR72rjvGmX+dd+/oZB8B2uXltCwvYmpXoGwg3dPDYm4h3xCbaeLmvoqW41Rcs7xswcttl5GJlZbYYjbJIT/D3sdPXW/dnW7Du4/y5UiCUmygEZZomIcvnk+0///vGfvvjzex++pePjryuSJVS1pWYz/YtT/OOdjFe+o/PW33TWmn+/y22zY6ARPMwGGmK+x3KNqw/EE77LJ8wiKNounhyIjLB199CHonaHxJtH+kHgWz8PXPuJr/HqmEjnBIIfEm6GtNlciPerygxhET0oGa4ErC0xyjYZtpsMteaEe9lv/xLlvQsVbB2H93b02GZqvtLTWxeGNHX12oJA705K84QH73BxX4/F2iXh7D2d12QSXGuKYrVpan+gVC0BgFoDPnn2YPDAdUnFo7KqhyWVT8orn1WU3ZcU3JMU3ymU3Ckqf1Re80AivVtS/bCq/k5l7dXisoeyxlvl0ntVtXfKq++X19wvld4oqbheVjlfWnm7uOJhScUdSfG98qJb+flnGuuv37nDHz+ZPHI5fexW+uittJFrGePXUg9dJB48Txq+SDt0iT1xjX7oCu3wj9SRq8SDl6gj16mjNykj1zPHblAOXyMfuko6dIV06Er6gUvUkWuUwz+SDl0hD/9IHr6efvgm68A5+Z1ni6BGDYCABgQ0gAZUvbRDgDMo9SxSK+Wq5MilE3BAAVfLg0AFDFQiAAVSrYCp5VBAAVPL4YACoZpFAgqUWh4MKkLAWQQwC1fL4YASuSSHA0qkRg5XzwQBchgoh2k5eNmcIA8ClDC1ErqkCFyY8ddcSDidvqNk9VuagaJnYR5yHZ07CDtVE7t8vc5J9g7NGczCTIBa+UIJ/tU9Ml55JUz9n18nWN8QYgAxhEAMIQaQn5Rgw58pwcYGECMDQyPtFFwUgpGBy6Ils2h4Ni2RRcFzaIlsKp6WHkcnx7DpafAgvzWrVv6srcO7776zfeum6PCQnCwyj5nCoxME9HQBI13ASNdC8MshZGrtwlQxhyrmUIr4DEoyVn/9dxh7C5yTNSXAW4CBC8NhpQlhdWlxYwLqs7F+zf0feysksfCA+jJRTYmwoSK/piS3JIfdXFPc21HbKC1qqinp66jrbZcN7GsY6mke7m8b7m87PNgxcrBr/HDv0SPDD+7Pq5ae9w1NDowqr1y/CYLg4pJKm68XCh9OYMBiKYFxJL/olBguE8UmxuRRI7OZsUJmSnVWahMrrZGe2ZZHrM9Jq+ZmyvLLB5tnTp9SnDvdc3yY1VJWd2ho7IgSFyN0cElPQTPrEthFaHIOMp2PJPIjMsTh6bVJzNGyWimenY1MzYLhCtBJB5i5p6vLK/BUd+swmHdCQSpjpCr/YE9DMpHCFtAbu4pFxdxMDpWSTeXmM2vbCti5jHQ2rSCfky/k5hXy8vNYTc0lx04MXLp04rnq2fKuOFC9uLA0OX1iYma0ua9LJCsU1+TX78sb7MvZ31dS3ynU5ltbk1peSjg0tD8uPjqLmxEdj4pI8EunhiViA53tdzta7kH6WUN9zDMz0AjPPTi4W2pkYHI03MncxGqngYWRro+9eRTGg0KFc7kwBhOVlu7D4YZmZ/smRNrHhTsnYV3YDKiQF5qZgUolQMPRVmHB9tExLgG+O8lJMB49Ii3GrZ6acL21YoJHbqLG4WA2EfA9cWg7PsWvrzljfzuvt5l1/XRXZ1H6WGteaylePtY2fXQAgzQrykmvZ0dLEpyLmUhWdjgzGzM926PRaG5eO3/7Rtvli/W1UnphKTO/NEtUxhaUMAorSb/VItL8j5tlEInENzVJ+L+If9Ky+BfU/S8m/ss//6znxOsdK35dKv9/VJH9lQn/mnv4Nypy+0f8X8fvBcHMcF9b/VWuNnq7dn9n7bjVcMdKa6t1YcGWLE44MszKymEdNNjMJ9DQ3nEtDG5CJfsnJjgiAwz2NdC10+2he91DbHxRtgi0Q2SoSwTcztZ4tZfl5jiUQwzaHhfthoSbOXsar1j75fvvv7Xiw3c+eU/H0XFtUUNKXll0bSn+3GRrLSFc9+86n3/xl3U7Vll765u7bN7rtBGd4Oofaungb7TLfbMd3MQBZoLCuroFGNs4bHL11sOledBj3UL0v/H99mPXDZ+jfM2yWFGogD1uuitYMPtaEiY3LYCKcw31M0hF20Q6G5CgdiXESAeDbz1s9HeZfmfjtM1o19fme79DBu5mMsPC45wsHdYFInf5QY3tHNdCocYUkl8yzhkZoN9Zn6lNE1BrNCAAAmoNCADPHl7Y336+XvKovXa+Vnqnvma+vuJWi/R+b9P9vuY73Q03OmrmO2putktvdMqudlTf7quf75Fd66i80Vl1r092u1t2p6/lVm/j/aGmO93VD7qlD3qq5vsqb++vut0rvXS469a9a9LRsbIJufToD5Xjc5UT8orx6fpj8tYTyvbpuZaj8sbxE42T8sajcw1HT9UdmWuePtl+4oe68emWKUXniVMdxxTtU/KembmeGWXbkal9x6Z7Tsg7jsz2KC62nzjXfUxx9d4dtQZQA4AKVIPgEgguvmKHCFEt2xUQmpOhmh+01XmhgByqnoECM0HgbACohKpng0BlMKgMARTBqhmoWg4H5HBgFgoo4OpZmGoWBswFg0okOAsHZmGAHKqeDQDkQWpFkEoeACigS7MBgBKq5VTVbBA4h7nf6Ffq9pUkwanPcufEX76oM9Erh5mVojY8HIRrlAj1LFRbwBhQwEAtDf+zAQeUcO0Wup+OShiggP/ma+d/FYKNjfQgEIOflGCIvqHBT0owxPiXG+PYNDyDgmVScMSkcGJSOJOCY1HxTAqOTcMzSLhdO42Xsfftt3R0dD58/931X31q8O3KLz78UEdH58MPPnS1ssjOJPDoBH4mkU8n8jLTtBysPb58kMMiibLIuWxyEZ9jDjF2NzSItbeMttxJCfDIjUYXRIcUxoTUp8fP5jGe9MsWzk1rNJoyTiaXlFRXnt9QUVAm5oo5VFl5XntjZU2Z+KUdYn9X44HeloN9rSODnWPD3eNj/dPHhm/fmtdoNGpAfXj0WNeBE7OnfgBeFDbRaDSOfhF+6FjnwISQRCY6mYJITvXBp6A5xBhhJoKaHF/ISK3lUFo46bV0RouI35Wf21mZ31/bMXWgaqilZqK9oK/m2Pnzx4+dSUrIdnRMjYZR6hIy60JJkuAMMYKQF5qaB0+qjiJPl9d2p/OKg9OKEcmNkRnTgkJlaSkXhYM5RYb6xEoZnIOlORPddXl5lOw8TgaXRGAQsem0mOTUhPRkMo9FzqLTWcSCanptd35jd0Fdk7CxLbe5vnD22Ii2QAQAACr1wtPni6PHJoeOVPeMNzUMVXUekLZ2i0bHKw6Oltd2LNshGuoycwVxcyemp6cmJMW5mTSymcUWGNyJRY9JwYd4uliGY1w83EwCfS2IOJ84hHukjyPayZYbhm5j06vSCGhrc3OjjVBfMwE/NA7rHxvrVFqO8nQ1TIrzjgq1K+RFddSyinjRFDw0Cu2XQYRHYKzw8W4MEgrma0pOhTKTAssIqOpEdBbSjehtJYyDlXCiCNEO+UwoPcmhSYJrq8Tm4vxqaTH0uKBoT9NkpHN7heBgfzEGZS/JDs/N9MSmWLAL0Mx8VFM368m9Sw+unT46US1ryJVICyUNBXmVPIGEySug5BbE/VaLSPM/gmCFlCjse1MH5Fe0zJ+ev+xSvCzXvtrM+FWJ95ck/caeuT+9xSud3F7vmbZ86Z9uQShdfrOfN2BbxvlXLk0k/rKj3E/XES5D8uvt3X7R2e0Nb/nLfN8Qb0j4lU/lZ53dftZiTiElEoXCl0j/X9qG4//R+L0gmB2D8LKE7DXdZGmrB9mxevOmj0MCrdzNN8dEuEBRVoa7Vu6x+G6H6VcWFmuCEXuQ8F2ERM/YKNsojKV2uluY414vE1+UfUS0VxjCwcdKz0F3VZijSaznngh30+QQR3ywXTjSabPBxnfe1ln10dtf/Flnh8knTDGmQBI3O1yquXaiDAPd+pbOms/f1zdeg8I4BIfZGe39xtHfyMJru77N6q2WX9v4Q2y89cKx7r7+O319TOCwvQxaiCARmmAFgW9c5br+K8+9WwSsBCI2CO1sEmFvRPC3ziWGVPET0lE2iT67vXS/DrXQz44LQTqZme/YZGGlu3PP+rXr/wr12eNjsx2DtEVHORnu+trM4rudu1bu2fstErEHCduVkugZF2X3Mk0ABEGNWg08V4OLIPjoweWRx6c6NFcGlub6FpT9T2c6gYuHNTcngRvDiz/2P7vQrbrcu3CxG7ixX3V9YPFa7+KPPYs/dj2/2K653rN4uev5lQHV1X7N9W7gUrP6QuPClZYn19uW7vU/v9L15NrY84dnz/8wfuHUxLUzU+fnRs7PHT49s//HM6PzF49cPX340uyBG6fHLs4e/PH0xI+nJ801Kb0AACAASURBVH/8YezHk8PXTh68Kh+6phi6oTxwQzE4f3JwXtF/94fBG7NdN2a6biv7rs303/lh/JrywNW5oUdX5ZqlhwC4tASoAc2SBlgEXijBKkWISolcksM1p8OuHfQ43WmlngtTz4VqTqE1pzEaJVpzKgRUIsC50Lvj/s9OBKtPYjSnMcBcMHgSqZbDVHK45hRa80PYk2nEvXE/zclQcA6lmUOBp9GaU6HAKZT6ZDBwCgWeQoEnQ5Zm4KASqZlFACeCNecT97UirSPdEeYBwk1IuBncNdizvh/3/AoBPO4HzMLVcq0dAgr+sxEEKqAvLRDLT5XaP/3Hb4xbv3mTLsQAAoFAIJCf7BCGxq8rwa9tjGNScAwSlkHGZmbE09LjmFQcnYzNoieSU6O2rF2no6Pz1ls6b7311ns6b+/4flW8y56iGNj+LOIAJ50c5GW3XX/vVoMEBEJIz8impWohmJeZxqcTXx0vz4jZ9Axc0qYV3wcb74o2353qbsdG+pcmRUsJcQKUvzAM2kYmXOyoU106q9Fozk1PZybG1pSKGisLm6XF7bKyFpmktb68q0Xa3VrT01bb31k/2N10sL91ZLBzYrjn6NjAsakD8zfOajSAWg1oNJqjx+fqOw8fnjiq0Wimpo5p87XzCXfwQ9t4Rdv4R7ihYnzC4t3DsBhGRjA92YcQm1jITSpiZVRlRXNIoVRKSjGb1lyQOyBldOTwOoqaJntrh1umTp4e7h+lJmV7Oicj3fBV0eR6NEkSQBD748tDiFJ4WnNoxsnCmoFEboVPQjMU3xOafILDHWfzQ5yQ/vahWfHptaysQUnO3EhPj0wSi0vA0YgZPLZ/aDw0IjkknkBkMRjcjPx8Zpk0q7VX0NJdVlxFlbVwa6oEypnxpaUltVoNguCdh/emT87JlcPjxwvb+0tlXSUN/bmyFt6xE1XDE3ktfWJtvhRSQDLe8+TM9Oz0lCiHlSPMcXG39Pa1gwbbGZuu36b7vR/U0stvD9Tf0t/FwNvadNe61Wm+zmeqCu621z7oajyan+NstB2ydk0EzBETYp+REhCDts/hhMVgHIlJ/rIcQkc+XYCHl9Hi0zHQUKh5Is6TmOIfhrQOCTKPwTiIaGHypsJZWWkXPb2HmiZJwpDCnWg4FxrWozwXXVkQnJ3gVIxDP7x6Qn1mtiktxX3z9wm+VlXlUVShWzLPPoZhFULahUrbG8d0pubDaYLgwSFpW7tE2lQoquCXyESicq5AQolPg2bQfX6rRaT5n0DwMv6+QsH/pAOypk8YThQKiT/9uv/iwSts+csmwj8/8ap94RVifbUr7s9bCyv6pH0vYfF1MPzZfUqFL5shC6WvtG5+KRa/7Kr7ps7Qrzz+5Uv/Wb6/jDcn/PJKrzD+L5sKv8HY8YcU/N8SvxcEO+iu27jywzWr/75p29d7LbZbm22Lh7r67dpmAVmtq/eFgf4X5nvWWu1Z5+6gh4JZutlvxQRbI4J2u7ts1U63DNi900nP0snAznJ7cqiXODG8MiWmj0OqwYcXhAUUREH5wZ608MBN29e9957O139558v3dazMVzP4mJzcyNQQa4G3DdfB2uPLz1fq6Gz86kPz7V8R4nxtbDc5eEEsvfXtoabWXvrIcHsYzJxCQIT6m0cEWIX57iWGuWWFejG87ALXfePy3QrfPbo+zjut9mx0sNji52QMc9/t7WToY74JY7HNe8tXcMONXtu+dzPYtP2bj1Z/89d1m740M9++d9fm6CBnqDnEGrJaV+8LPb3P95qttdqzztVuOwpm6eawLTTYCvlKmipQowbVALCgApZAzb3H9/dfPcO/dY519yz/wTnRndO8B9ckV88X3jxfeO9y6b1LpXfOFjy8WHrnbMGtc4X3LxfPnxXfOSe+fyFvfo5/56z4wY+SW2fED84VPDxfcO9c3u1z4usXc25cEN4+lT1/uuzZj/0Lp9rvjVU8GK++Pyl9MFX7YLr+3nTDveMNd4/WPz7efH+i9uHR+gdH6x4erXs0Vf/oWMO9ydqHU/X3j8geTMmeTDc+OFr78IjsyfG6R8dqH03VPD5We39C+mCs8sGY5PZE5YNTB8GFh0sg+BwEVCAAgupXOsaFLiqQqlOoa8O+49I9Px4OnJ/A3DoS9eNh5MUDsPmJyCuHQh7NxN07Fj9QtOvyweD7x2NujqFujYfcmQx5NB3+XBl3Yyzk3vGYyXpneafn4g8J18cRNydCb46HH2twm6hxmh+PvnMk+upB6MMppOpk6KICCihgqpng5ydjeofY34eKvkccNPSf+B46pY/M29eXvXCWoDrhv6QIVs+hXhag+LVKsPInJVithAH/4Rvjvtu89fvNWw2WIdhQWxHiZ3YIA0MjQwgE8rI6BCmBQcbSSQmZGfF0UgItPY5JwyfGo75Z+bmOjs5bb7+jo6Pzvo7OnjVfE/2sCmN9ZYlhE/zMK7XFD7objhcJilIS7Yx3EeJjc5gZWtIVMNL5dGI2LfXFIGTT0ni0DB4tI59Nx4Zjtn26Cm5kErxrj5uuodW69XCzHRmebkRXuzAzQx89/QAj4ywk+uyJmcUlVUNxQWVhdl2VuLGisLGysKmmpEUmaW+o2Ndc3dsu691XP9DbdGCwfWS4e3Js4Pixg1ev/wBqFgEAUKsBUAOePHO+bt9g34ExWU2jlaWjNt8oCgGJT7HxjbJ0C7XxQkSQM7xjowLxCVFMYkwOIYSFC6Ynh3EJ4XSqeyQhjJUaU8jMaMvi7eeXjlXkDxdKJ2oOTB8Z3j/OJPBh7snetjEFoZS6kLR8P2wxNKkQhqvwT+gMTu+OobeGkmo8o1t9Yw5EpZxiZtdFZniY+aUFJecmkckRMQcL+TMHx8YPy4sLpBFRSRExKQh0PDoqDRWTHotN4WfR6BRSvih2rItcUMrKK6P0txT31pVMHR+7fefOcg3jxaUTM8qOIWlTP7+xt7ihp6K8SdDcI9jfJ1DKxUMHl6tDJCZ7p6b5zZ4Yb6qro9NShTxmMMIzMtLf09fa3sl0q95qbx9zXJyfh/PuaISHyeZ1equ/ZQb7N6bF7KPi2im4AS41xdt566qVO7atRcGtsgpiErDe4UhrShISh3Ilwd0OF/Pn6suPSkTsWDjC28zZ1tjT2zAR65WeAosNc0iNse1k4Csig0keFlkIbykptIoXwkz2pWJd0+Oc2ATvWFu9PhFjql5yTlo2yKNAd22z0fs2PnUHIm1HUBIkMMnEPcrAGWPgFm4MI+zFsb3a+yqbu6urWorEVdl5tVx+MTG3LCUc7y4ojfqtFpHmfwDBil9g4otTL6XK1xTU12ytbxB0w/8ZBP/MIvuavvkz9H5djv7pZW8g85+f0h77hC8fLv/ptUx+dnuvPdU+efmB/IMvA//S3vwGT/Avv1+8cv2fQfBr0u8fEPxfFL8XBGNc7Jwtd2zc8vXGLd/Uy4oPddYn+rru+ugDZ/31O7d+rf/9R2bbv3Hbuz3QwQTjY5mBhWLD3UwNvmDSwrTTTex1YWFusdH+3hYGwlj0pdaG67Kam5UV10qL71SUPayvuVtboagtW/XN5x+8/9aXf3rn83d1/Nx38EXYuAj7QNPvi/zchhOww6npwlC0KClOHAVnhfvu3PqpX6BZQKjNHsfNTq76cRiXULddmaFeEVaQKEtIou1Ovo8zzdxM5OzEtrQkW1uijPUMv/pw65q/OTsYe3nvdbAzst6zzWLjioANX/mtWcEJ8MY52kS7OXha7dI3WPv16o+EAtr4YGdmGNLs4784b/t+9/ZVet9/vHvrStc92wLtjTHeFunxgfgID1ODLxlUjDZNNQACAAiCKgAAAc39+3e7L52lX7+QfPsS+c556qXZJMVU0tD+yP6OkIP7MP3NiIne6AMtqMn+uNkxQmddUG8zYrQveqIvarIvenQfZqgFua/a/2h/wnBnzP62iN4m5Gh/2Nx43NMLjHmF4NmPHYuK2keHxaqJooWJkhv7Bec6uaNlyfsLEkZKkifKUuUy2mgR/vpA7nRV6sG82GM1pJl6uryRebSWPFqeerA4caSMIG9hHa0hj5QRjtZSjkhJdw6XPT9asTSR/2i06OGpIY36+QKoWQAANfjTVnSNRgPIQ1RyOHgmdK7dfkxq/mgmqpG7rSpzS0sORMrcUpC6oShtbXehWSPXQMbWbcw2aObpV5K/H62y7i/cebTe4cqhEG7UXzpyTarpW9pyjFtz9dpy9Pfl7ZaQN0npEEn6tpKUDW08Ixl97YlGS/CHMJUSBiqhizNQ1QWypCH/z0Ejb8eodMKfvBWmWQmfKKgqXjjDVMsDnivhi3PBKm2din8Nwb8YL+q1/eZr539zza5av3H1hk26enqGhhB9iNFyLQjIjn8CwZnp8VRiLCUthkSIIhGiqISY1HAEzHrv3z744K133n7n7bdX/PUv9tvWxjnszA33LYmFVSWgh9npZ6sKbnfInu3vuNbdFmRu6WFtLmASOeSULHIyl0rgUgkcSgqHkpJNS+VlpmbT0rjkjGxqRj47MyEsdOe3G30g+t/97fMvP1y59m9fm61Y67tpS5KDdYKtGdoE4r95feCmjWWpRA2gGu3ZV5HHqS4TyCTixsrCRmlxc21pW315Z1NVT1ttf3fj4P62Q8Ndk+MD01MHzp6ZVgPPtbXDtEXEbs/fbe7YH48j6m033mGyV5svlotLE5GiMpKd/NHWHjDfGCxBzA9KjPWKjkwoSIovIoTzCKEcfKSQjMhMw5VQ0zhkBp0qzKHl5lCLCzg1uaI6YXldZqkARUlzjU+2jcrxwkr8sPmesUU+CUUeUUUuYaVOmFrX6HqveJlzjMwhosUjotM7vMIJI3aJrvBMKPOMKXQLl/lHVQXiK2HpDejMYv/kPB+c2Bsr8kvO9UkS+uLzECnCgKQ8VHRZbHxBPLEcn9LMSpnqlTx4dFcDagC1GtBWcLtxtX2wsaqN33Ygr/2AaHC8YPKE6MRY1pnjRZPDZdp8w8OdiUT48SPj3W29TBoll5eNQgQGI728fG0MTdav37Ji5871vu6m9laGLnshhhu/N1q3jo0OijI3zvB0IHo54pxsiLCgzau/sTDZ5uthHB7vhAy183Q3jUe7+ttDqlNi7ne3XqutVJTmkRFu4T7WkQir7KwwGjkkOsI5NsqhMC+4ggBrTolJ97TM8LctSvJpl0QLKQE51IDKPDTaw1AUh7rU11Ydh2khJYZZQDxMtu3cvCoqxQiastM/Qd8/wdAzysglRN8r3ISYDavt5EmackTl3PxKfmVLcV5lVkUNc2S8Jisbm50b+VstIs2vh+DXSfc1UnvzT/AKKfE1IH6Bbz+x5uu491P8kuN+HQS/fNefkeI/hODlpF7N4TXJ+V9C8AsR+Rc4/8o9/jzfN8QbwPX/FIL/sEP8N8XvBcFcbKyHg/nGzas2blnVVl92oqeD4e+PM9kZs3e346Y1u1d+7KW/EbHL0HbtSqiZPjHEK8rPxsZkDTUdpZ1usHOttbU+Hu2bAfMqRAfPV9fczit5ICx6JCh4yBPf5eU+FIqP83hrVn72wXvvrPrz29/+5b1gfysmKwrpY2r5xXtKNusWV3yFW3ChplF99syZ/NxabFig2RZ/d2MvX9OAQLNAd5NYt93xZhCem3051LcrPmoSm3gZR3pIFV5Jpp/Fk08RKAfi8PmwIDLcV5iZjAn2tDHTt9i+gYUI2IeNbghHN8TF0ny8cvEJCC8nXd21q9Z8KhLQZ0eGhJhQrPHOBPM9LlvX7f76E7fta4P3GNmu/Spwl25asGdMgK21yRoKMWT5Y1KDGjUIqEBQpdGACw9uDl07w7t1njz/A/3JpdyTh5K66pDt9cGd9YiaQre6Ys991dD2CuhwR8zxYWIh376Q79BchdjfFt3XGN7fFN5U6p+XadlbH9laGynJ9+2sDxlqQV0+mvr8HOv6nOjR1e57cw13jpQ9mSx9OlVxZVDUkRPZU4Dtl6QerqZ05+F7C5K7RAlnB/KHJamlRP96blRvKfFANa2riNBdnFpJR1ezMB15ia252DYRbrSOOV7Pmj9Sf3+q7tlk8YPx0gfKIc3S80UAVC9jheolBIOzcFABVSsCVLPoEw3mFwfcT3d5nuz0nZ9E35oMO1BqPS61PzcQMFVve34g4HS396l9nvIW1wdT0aPle64egD06FiFvdbo0FKjodFd0uB+pszvT43+mO+B4o+u1w5gLA7DjDfYXB/zmDwfdHw8EFChAgQRnfZdm/R9dyGaV13wQcvm9CODPyOvvYjSfoC4kF3XdOlOgnvFWzUFVSjiggILyl26HfzSgL46vDDkUUMIAedBvvnb+N9fst+s3rtmwabuuLgQCMTA0ekUJNtE3MtbWCTYwNHwVgolp0cSUiLTEsFQ8hoDDZGBDkeZG3ls3fvPxX9/R0THfsDbA1sxlpxHaYS8nxL8pNa4pNbqfSjgmyrpQU3y1seL5YFczlWK8dg2VgM0kxGemJjCIOGY6XjvYpCQ2KYlNSs4ipWaRU8UMaiwKabVJz2mzsd7Hq/as0YV8vmb7R5/ZffttXUp8Xmig2ad/t1j9FcnLrSERt3Drxmh/T4mIUV+SU1uaW1cmrq/Ib6wubJWV7muu6m2vHextOjTUOX64Z3JyYOr4yNGpiWfPnmvL56oBQKPRqBeW4mNTN20wNITstrdz0ebrEYnxx4YHE7CB0ZE2Xsi9nrBUUTa1jOOPR4Wz8ZE8PKGUnFCQHlsUn1iJx1YkixKSqh1xUmdcpX1clV281AZbaYMtt8VVOeCrHHFSh7gK28hym/AKa0yZNUZqgZJaoKotUbWW6FpLtMwyrM4KU2cVXG+JaLJGN9qgpbYhMjtMvX1EjW1krW1YlV1YpQ2mwjFS4hJV5hxd4hJT4hJT4ppQ4IovdMEXuWDFbrgCD6zACVeSiD/UK1lYXAA1Gu1X7Rs3L5w829pzWJInFYqlnMa+sgMjtWMTRZNTxVNH8kemlqtDIELsQsPdDgwNnpSfFfB4fG52KAqBRge4e1g6OZtt2brK3hYSG+nqYmcSAfXUX79m67dfFybG1OMTWpMSD2exeyi0wjgcZPXqPQYb3G107e11bZ2N8Fioj72h286NmUHuolCYKCRIFByY5uOAcd2TSwvJTAsMhpojfMxS412LcqP3l2bso+Gy4K70QPvK5LC+yuyextxCQWhZbnCY284+LuPKvpZr+5oqkqOYCH9HvS36a1eExRhCk3a4R261Qa51Q+vReSF0QSg3F1vTmCeoYPFKGDkSTkF1FleU1NDAOz03yOOm0ukhb1wR/2fxKyH4Nbj6uQ3gda/tC7k4XNj3C/x8xSbwSh2Ef7wx7pW3/1d2iDd4E94ky75O3i/LVvwilZd/+dnd/AxmX3MjvBGCf0W1h38CwW+0Q7zZl/2PLvVH/MfG7wXBrhBdvY3fWlju+H7dCtPt67a896cYfeNTWeJePCEnKMj83XfdPvs0dNsWly8/i9plXJoYRcf4m679ODHSQzt99+4tzjZG8X4u6e7OlfDgJ2WyK+mcJU7RIl28SM9doOcusUWzmZyVH/3l47+9v+JP76z96P0wqHNBXgbceYf1px/MEDJuUYQ3yLlnBKVPDk/MC0TtkeHmn79vuuUzf9/doQjbBD8bcbB/bVDAWHT8DykZNxncx+k8DT7nnj/uWmDCbXTKrXDC5QjCTELaaCa9I5vtoLdl9zdfQ97+gGHlqGloGk8i1AajswMCEOZm21Z/ZW1lun7DSpPta/X+/lffb9YomcKBxLQSNMb2w784ffT30K1b3FZ8HmasX4KLZIUHmq77GBexnKZGrQEBAPz/2HvPqLbSbFvUp1NVV3S5nMoBGxuwSRKILIHIGUROkpDISeScMwqInHOSQCRjnAPOmGhMtgGTQRLBxgFsA5L23vcHdp3u033vuG+8el3db3iOPTQ2Yn9CC7RgMjW/Nfl8kA+BwPb7tYfsyYxXc0nr02mvXtBXxpPnRxNmx+PX5tPXZ2nr05S5wdjXc9lvlwqWJ9KXJumLUxkLk3T2TM7sGJU7k7M+nzc9mMAeJ6/P57JfUFfnya/m0l7PJL2diuU+p39cu/bxRdvrnoqtntIPveXvesuX7uS86aveGmRuDTBfdVUt3SnaHm3dGm7idFVwHlev9zWsdNeudtdyu6q2xy5s9NUt3ilYf1S+NcB401O92V+9/ZTxrq/uTW8Nv694s7Po3eQDkL+zt8cPEvBBwS70eXeRYJQAjOP4Y/b8USfoBUnw3A2aJEFTfvxxN+C51/aQh2DcC5ryhqZJ4KQ3OOUDTnlDL0i7o66vumwEz9yBcVdo2pv/3BWY8gKnvKGZAGjSVzDuBU0HCJ57AxM+0IwfNOUFPXcDRomCUQI45giO2e+M4N7MZpISEr+16fzecfYE8cl+/PJ+y7tWwbTpUTo46cAbwQLjxL3ZasCnMOf/3YEHRh2BMfynycSfTwRjjv/pG+POnpMQOScBh8NlZGRkZH+1Qyh+JsEK/0iCE0O8YkI8woNcIwJdQgOcI32w4WYowzPH9/9xn9ihH0P1Ubpy544dOKQLE9eUFMerIVnRQY+yqI/TE3syk4eL6eyGyuWWBg0piTCSNzU+lBwbQo4NocSF0hLC0xMj9ozCWakxe7MjytPJkT6eBpJSFpKyMvuPn/728OnvDsIPHjU8I1TtTnzRUEVSVdcSEoo0MXmcSdleXx3q6rxQl9dcXdhYmdtUk99aV9RSW9hWX8qqzb/cWnX7SuPd662POi497rrZfLn95t2ud283IUggEPAgCNre/niprcXWDAeXRCnIoY2NMHv1qlhYu8T6xZakeyXHapjh9KwdE4syk6rTbYKdXBMC3BP9A3L8PbODnKkkUl6IS2ZAkXtgrWFArUlwrUlgnXFwg2EYyyisXj+YoRdUoxNQq+tdo+tZq+1ep+VSo+Vcp+7EQDsz0c4stFOjumujhhNLk9CkSWzWdm7Wcm7UdmrQdWnQcWrUdW/W9WrU86wz9GIYeNYYeVcZ+VYbkSqMfSuMfcpMfIsx/iWmfgVmfoUWAcVWAQWmYQW+QQsznYsL06sv10AQ5POBnv6O7v6M+09Kyy7l57Oy8uoLbz9ovHaruqQ+p60983LHJ08wzs3QhWR18WrL1ORsZhY1I5NGcLL19MYRHS1k4SJSYkL6GrIWJrIejhiijamksNCxg996GmlTCHapDpb5jg5kSzOSqaH08cMoidNWWnLWZhrq2pIWujIaiDO2ilIJZkYV/l5tKbHhxjoJDhZORooJfjbRAdZ+JExKtNvyVC9nfnGH86Iu0jPcGB1ppFYe6Dnf3Q1t7YLAu7t1BU6q8OtJkc3BpIsxIZFG6vmebvrSYhLHf3DFKQfFGPqQVO3sxJqaEu93FGXnBlTWpldU56QXJWeXp0WTQyiFgTnlYVevlQ8O3KJRIwqLg36rJoL+b0nwP6da/8RD8LcU+NOVf7eH7POF0dnZ0f+gav79o0P/cO8/2C3+0Q7xd0PG/oEE/wNT/icF/voo2f9UCf4b9fjzh/9kF9/fcem/q/ef0eH/Ewn+Ww3+743AHv/jH5D//bfuC/5D8XuRYFd9bV01eTss5sSxH0UOfKvy3Q8R0orvcqrHItKGYlJjxGA+h4UCT4lGScv2Uyjr7a2X02JM4EJNpZ/GJmCM1dRkRZx11SJ1dPIMzfnVzW/isiF6FUgugyilELkYopfPkLNP/Pjtzz98c/gPfxA//KO9kRqjKt3JSFX3+29GA6K3YnPfRuUspBVv3+x6m5Zz3dXdVOignvxpa3MlB4xyKtGS6Uzo9fL/kJC54hOzSop5hQ3ZwQRB2EjIJ5nnHffOMfidU/gzHImdVzba2GRy5ozhMWHLb08WqhgJKphjYTF3/EKqXD2CLDA6SnAczuLc+RMnfvgL8sDPhF+EX2VWjEekPktKT4Epeh8SCjwlFiEB605OXr/Ycp0abwoXYpUk7pUJggAE8kFgBwAACNzaWr3DmUh/NRP7ci6FO5n8ajrt1VzSy/n4ldmEV/PJr+dSN5fSB+97dV13GXzkP9QV9KQz6P4Nj76HgY87SL0P/TlzaW/ZlDfziauT8W8WU9bnotcXElZmYt/MxqxPU7dXL3wcbdzsqtjuLf/QXfyhu5j/tHrzcdGH7pIPPWXbvZX8p/UjrMSuupihC5TpW3mDTclP6uOHm5JGmxOf1kV/6K3mDdRs95Rv95Ts9pTwu0t2Ogs+dpW97y4T9ORuPS78MNsFCbZBPggBACTYhYAdEODtlckfcxKMEQTjjoIxp51hPH+UyB/D88ew/FEHwQgWGMUBYw78ETv+iD1v1GFnxJ4/jtubXyZ4hhOM2wvG7PmjDvwxh50Re96oA2/ITjCK5Y9iecP2/DEsbwy7M+KwO+rAG8Xy9tI3xvGCMezuuNPGeEJ2foxV7DWU7zUirRdPfWEe0paWQ58ZTNqdcBSM4gUjRGBsL7qZ8H88HIExwmdPMP5Xf7BgDA/8h49IE5OQloTJwuEycDgMLouAySnCEApwWQUYQhGGUIDJysMQe3YImV9JcESyf2yMb0KET3SoR0yYF8nRFCd/GnXkJ8mDPxG1ZJKJppYouLa4sM7ZUy7GeihpCQMZ6daEsIfUuMfpCY/pCX305OULLEs0KtTHK5+WsEd592YD59M+ZcXtBSaXZKfVF+bEBwcYw2RwcFmdU6JaZyQMzkpanBe3PXuKbmENzc6tX7/Sn57ekZy8wKoDee/frHBmyipvMCraGyuuNldda6m+0Vp79yqrtaGk4xprqPfuxHD32vIkb/f95Zt3m9turq6sgSAAQdDm5mZjY0Nf16PqEqastJo8Qg2H/fSTdY8I08BgcUG+4Tk0Y6ynvi3R1s+NEOtt6edOjAnGhfm7prp75XnHMlNSmqn4VI8CvA/LILDaKLDKyL/a0J9hQKrV86nR867V86nRYTaz6wAAIABJREFU9a7W8azS9arWdq/RdK7WcqlBO9WinRjqLg1o53q0S4M6sUHDsUHDsVGT2KhBaNQisnRcWNpOTToezTpeTbqedXruDF23Gn2vagOfGiPfCmPfCmNSmYlfESag2NS/AONfYBFYbBmYbxJS5B/a96j04R3mm421PbPHsxdj1+5lXe3Jq+soLGym1lwtq2/NvPe4IrOITClOb7v7iQQ7exLsiCZptITbN+/n5GYkJcebmulZWukG+DkbGagipM/oouWw1oYm2grq8lKivxw5dug7ObFjUXam4Ri9SGOdBKyFioSw6C8/68pL2OsrG6ERivJCEV5WmvJn8WjE9cS4jrTkm0nxl8NCM90JBvKnw92MHM0U/Rw037FHIT4fgsCt5am7JZmZXk50L8LVkpwXnb1rs5wPK5vz7Zds4MKVIV6zNWV5BNsQXaS7gYbkLz8qi52w1BEP9NCk+OhHOikOdlX199RS6d6Xr1eR06MiUv0dva0cvWz9YxzSsoMePrg4+KSDSgmn0d1/qyaCfu+wjH/5u/e/9Rf8f8o6/z8t+IsX4v9n+L1IcH5IoK2xpp2DCckTL/7Td8p/+lOypOJmcuGsT9y0b9xFTYvkgyJxB4WZmkYf6hrXqmuGinMCDZD50R57y9Hq8JOHv44g2F2MjyuzsOeXs7ZTi3gJ+WBCPpCQx0/MA1ILJpLpZw/99P3XfxH/6SczJblQV9zU8KMkT0ej77577hvDjy3cjSrgJhYJbvbvUIvbHAgkVQVPrJ6RkayxtnQizjxHV2/UNxqqvvLaI/69a4zAl8zzTlpxDeuzcXps7jBsSRjB4B+ZY7mllZPXLhmKiSp89aPN1yfbDR2huraVxPSpBDJZ1zDb28sHa2VgqBYW4gk7cUj+T3/2PX72ZVz2ol/itF/8DQOHlENi8YfOVKpob9U0rFVVj5bmBRog86M//f7lQzw+uMMHdvnQLgi+fLd8aX0y5e1sxKuZ2G1Ozsf53O1l+kcO/fVixto07dV0xtu53OG7Qe0VVl1Xffs6QupLLdvrHa/UEzvavJqqrEb7Q94skd8tUHaXi9/NZr6cSVmbz1iZpb2ajluZoe1stG2MNL7tYb7vrd7qruQNMd/3Vu0OMnlPGz721e4+bdx+2vzsQkZ7pm93fVpfc3oTlXSnLP5qfujDqoSLdNLS3Yqt/qat/obNHsbHvobNrpqPvYwPvYz3PVUfuwrfdFW+Z4+BAJ8vAAQQBIIACPJAwc5emeC4q2DEUTC6F2nhBIwSBGM4YNQBfIYHxxyBETw0ggVHcdCoIzjqCI4T9jKKgXEcf8QeGMeCY1hoDC8YwYHjTtAYARzDQaNYcBQHjuKgMTzwScr9lMEhGLMHx3HAmJ1gBMt/FvJyJGdq7M745MT84is2Z2t5epw9VPdmLA6Y8IaG8eAIFhrFQWO4T7f/N8co9tPtqAM0goWGcb957/xLwzLk5GBwOBwOl4HD4bIyn6dDIOBycnA5Ofje5OC9KcKfR6RZ3U8jpwRkpAWT40lh/ngrTVlnhXMmYkd1Jc8Em6slOpmH2pk6aSkf/uobyeMn7FRUlEVORdno3UoK7kqP789J6yTHPKstMVNFpkWHVOamFNOTyjJTK3IoFTmUqjxqTQG9poDOKMpiFOfUl+VXZtMcxKSw8gpEBSUnWQU3eRUnWXlb0fNEKck4LU327SvTl1uuBQZO19bxuvoE2x8+bKw9TUnpKqu82s680ca4fanh9uWG+9dbrjRW9d+7uro8+e7dOijgQRDU3TVQw7gwNjUNQdCr9VdtrU1PBzohCJp+saCjjlGWQ1uYWu7VS66iO3iQVPQweH9/a1dPYzuioQ3Wys0dH+YfnpMQmh9Hyg6IrA4LKA3wKfAJrYuo8gmp1/FkGnjV6Xky9DyZuu5MPY9aXbdqPbdafXeGlludpmudhnOdhmONuiMDjWeq4WvVHRloR5aqIwONr0fjWeqOjWhHlgaBpeXE1CbW6zjV6zg36DjX67jU6rrU6blUGriVGbhXGXlWG3tVG3lWGnuXmfiWG5NKTH1LMKRSTECOWXCZV+jt66nNrOSNtU/5z9y19Sdj96/dyalqpzCvVbKuF5c3ZDVeLSqsoZU0ZN55WrJ3Gd7J0dxO18hcL5WSnJedHh4cYGNt4mBvhDFBu7lYmxipWppqeDpautvro+WkTx09euzI/sMHv9KGidEcsaV+ng6ayKMHvpc5fdJUGe5qqYW1QLtZaVlpyqGkTtupINIdLKONNMP10UkYI19DXQ1xYRdL9aggqyZa8N1C6nv2Mm/jJbSxtjM7OXr9cl8Tq7u5aeTOXc6TkY3xGUaYn9FZITNZ6VtUap6Lk7+upoLwL+eP/6wueZZgKO9mpZjgpBWAVWmoiZ94fqG2Ov76zfz+/huZWfFmdhpK6rKmNmopKcF9PbeGB+9kkkPIkW6/VRNB/5ck2OML/qPwG74+vuB3xO9FghtSEoLccPa2Rr5uDpLffWXw9XfRR0TmXCI2/SkrrtFPDYklhyWKjkndN8EtRadsVtYM52W2xPjdby3aW37w5Lf/9V/74r1dXt2/0+rpy6EWvEsp2EnIEyTkCxLzdpLz+JTC52mZokcO/nnfPrEffrBDq2YnRPbfv5bu62F38JcpzzgouhiMKt6IKwLuj+0W1TNMLT1QCF8Pcx0TOUN9mWBzHYoyciaCDLIevCPG8IgxQFTWiF9oJFzS6tiPnpKnqCqISg31bFWVDkr8/OCDtJggpeNCmv91oFHDGqxonvePGiCFkkTEi/1JtKhAU2N0aKAb/MhPWl9/47v/+Ii93/tA6qpbzJiZR/lR6cKjkh16totRyW/Lq8YKslui/7tMANzlg7t8kM+D+CC4/m7p0sqzxI2ZsFcLSY9u+N1mBT26FHaz0afvXgpnqmZmoJA9Wr40VNbZnvCsM+9+eyJnonFutG7kccFkbxlnsn5quGDwQXz/jYi7rLDBm2krLyoXXtQvz7KWn2cvT2TvbrS/GmJtdNe/7qreGmiYvJIx1EIZaKF0MZIGm9P7GihDF7LvVsb3X8i+xyQ/bs4Yu1XR05rb05o7eKl45j5z5ErJzD3G9J3axYes+QfM6Y7q+XsM7sPaD71177tL17trN7nPQJDPBwAeCPABEICAX5Vg3rArb9hJMO7MHyHyRpx4w0TBqCMwiuePOfJGiLxhJ8GYE3+UIBghCoaIvGHi7ghxZ5jAGyXyx5z4I4S9QzDqzB9x4g878YcJ/FEib5ggGHUSjBD4o067I468UeLuMJ4/6sgfdeSNOO6O4KApj+FGA2fUPje9/SVJhIWnF4Y7SrOCTYnIP/ka/HHutj045sYfcuAPYwUjeMEwTjCCF4zgBSO4z7efTvgjeMEwjv/fJ/i/uZ/AH/3Png4hIwOHw2FwGRk4DAaTgcPkZGEIGbicLAwhKy0rIy0rI42Q/R92CEM/C2cbA4KDkbOtoT5aRltO3EUFYQUTtlGQDMOgU/Bmsfbm5RH+YXaW9qpIC9g5EylxgjrqRkpcpr1NJclruDK/szz3/ImTNhgjnI0R3tqUaGeBt8bgrEyxliYOFsb2FkbWJvq2piZ25mb2xnqOJ0QICkpEBSVnGMJVVsnyHEzv2GkrMUmSklJDsN8dcmq8qtrF4MDNhw8hiLfY3z8QFloZHUsk2pE8iD6eRF9vZ19PJytj3Y4rFwDBez7wUSAAQBB8NjpZWtHQP/p8dXW1rYU1O/UMggQgCL55vUnEeiHlNfS19PfqDaJHugT7m+GczAjOqsYYTRMrpJapnoWthStWx9oCF+oeV56Ii8I6Jbt40UiJrKRiolejhhtTz5Wp41av48rQdq3TcWPouNXpuNZquzA1XJjqLnXqxFo0rlYdV6eGZahimSgsC4mtRdrXqmGZajgmGt+o6shA48kqGCraMkPTNlPLLlvbnq7tkKBNSNQmxunhknUcivWcfyXB5Sa+lcakUmNSialPualvoblfMS6wtSGOyUjs72kZf9bD5k7yBDvcleVH9yq6u0r6BtvaO2rKWFlFdVmXbhbcul167canjXGOzgSCu0VUYlT/4NO8zOzw4CBrC0NnJ0sfLwc3FytXV/PocBdyjHd6rDcKLi509Nip48ePHd1/+vAPdvJwL11VpOhp4RNH4aeF9JWkcRhkVozt1eyEFFeCgZyEhrgw2cmmwt+F7mBOdrQ1V5BVPnuKaIYO8jEqinK6So/dWVtZHHr0anqE3dP5or1t9FJr/+X6W8UpK49uzHV3RZnqGpwTkTl2GKegEGpshJEWP3/gOz05GPLsyTCiRW1OTCrJsCrXu7IibHq6bbDvckM9+fmzh1n0WDMbtIIqXM9YiU6NGui/MzJwm54WGBXyO3iCv+ALvuBfjd+LBBcE+YV4OiYlhLQySu1V5LS/+ib2qMg73+QNXNi2S+wWMbJdWLnq4PlpHGnchfQ8Iro7ImzpUj20y9lbbu1seursL/bGWm/6uy4Fhr4rYX7IKBdQSkFKuYBWxssoA3OrZnKKzp84/N2f/iD81deuurrP73dcr6+geDg7nzj7wj0WjCiCIko3E8rA+2NblMIiPQMrmbMursZGDqrautJYFSmqovIrchFYfHHTPpTvkcwJT+4souVT/B7cr73WlpURYHspJWi4vmDoLus5t/9KdztC5hzsj9+VyulC9deXQxMn/MJp6jpZbs5xvm7hoV7NjFJfSxP1r/5K+u7QqkfMW8eID84xH11ib55TL/tJZMrO67mL77OwyN7IiIWLjF/L3DPOggAkACEIeLe5fHt9ir42H8tlZxgYHv3mL/uOfL9PReZYJtnnxfC1wc4mH7yRr4NeRqxnb0d9jD/2ed+1jYWnN1tLhzvbNzmjk4O3yZG4cDdtfbnT8X4O7Jl70zNPXrzonh1hLY9X7by6tjXa+Lqr9nVf7ZtB1tiNvLp079JU95wYQgXFl5EZ2pQfVU72KaN4VtF9ytLc6zL8mVlBLYXR7WWJrLyolsLYSlpgeyX5YiX5Sm36LVZOFT38dnnChz7Wh96q1a6aLe4IBH0AwB0BsMsH+XwIAj5vjNudCBS8CORNevEnfXiTJP6Uz86EF2/Ciz/lzZ/y5U0E8Cb9eRMk/nNPwaQ3f8p3Z4LEmwrgTwbsTvryJ/13Jnx2J0j8SRJv0md3wmd30m9nwo8/5c+f8tmZ8ORNee1OefOnSLxJX/6kL3/SnzcRuD3uCy5Eddebh9tKxRNkvDAit1lerBwbP9NzCQ7wOKzk5C1ncD58Z9xzd9J3Z9J3d8J3d9Jvd9J3d8rv84nv7iTp02cnfXcmSTtTeyd+u5O+u5Ok3Sl/3qT/zuRvOXJ/D//SsAw4HA6Hw/5GCYYhZOEIhDQCISUDl5aBw2Rl4LKysjIyvyrBrlZGzliMu4OZo5WxPUbf29HKTUfDAi5GRMpEmajT8BY0gl2Rr2tjbFhDdEgo1gQpekrk8GEVMVF1sXNKx09QXB0jCFiEpDQlOT4y1Jfo6GBrbW6gqyUvA9PSRJuZGltZmgf6+4cEhUVExMSFhuJPiWNlZZ2RKKw4zO48XPuEmMbRs4jvf8acFSskEO4nxidoaFIMdJ+UZO1urbyfm12urLjaVF9dz2hoZrFaGpsuNLdfuYTHOdTX1UIQxBds73kDlhbZtYyWksq6hoZ6LnsGggBAAAIAAAJgQixVWU5dS01nr97wzBhbd3d1I0tdKzsjO7y6kZWavrmGoY2GkbWtC97em4gNcrYgWdqH432ogcGFYXk2hCa0M0PTuUbLtVANX65BrNd2YWi61Ku7MtSdGepEhjqRgXasU8PWqWHrUA51KPt6pD0DjYtRMqxWs2tQwzLUHBpR2GpVByraskHDkaGBZ2o6srSdGrSJtdoEhq4TQ8eFoePK1HWrNfSoMXSvNvSsNPKpNPYpNfIqMfEuN/UpMfMptQ1oKI2tZyYW5Pq3XynqHmgbGr428+xm96PsyaGM0ZHMC9eyKppyMyup+XWU6tZM5uewDCwR70rCXbjcNjIyWZRbEh8ZbYUxcHex8fXBhoW4uXtaeLqbRPs72OjIGmqi1BTVzp05L3Ts2JlfDtgowX301EwR0qInjsmIndFUlvQkYnAmqoZSp521VGzRSnLCR/WlTpX4u1X5engZaiqfPaEnK4k1Ugr2x1TEe7SmRPBesSc7ixafMAfryhdLynrLcpc72xorgtdGrzxoqLaDiWuKCkseO2irgPDSUTeRFTeUFsfIyaBOnTRVgIXgzbPCbC+yoi5eJ1+/kf5uY6GsNGVo+HZ6eiTGRtXATF3HUCGTHjM4cHeo/1ZSAsmBaPhbNRH0hQR/wRf82+L3IsGVySntF5qbLzRurLNz4yLE9+2jnxHnOUe+t/L7YB3Ax4Y9lTFs+0X6jXPoFM5zPTHtsT9p4SITmOraW775bubp4M0CetTi49u3YmI30st2korB1FIerWw7q/xDVgmQWTJLoyudOyR05C8Kh/fHG5pxWy8/yM6Kx+iTxM6O4Dyg0CyeT/piZC7v7lNefnW+sT788F+tsCiCu4E2/LjZoR9YRpjVeBpUzHrrE7dCCFuh0R60ZUwPtkEf5l/P98X4OsR62l4tp7HKUhfWBm90tpw9/pPaXw4UyWuCNfWcoFi2f9x0ZikjPqmlvq65tXF+buJqQ5XkH/4r+OAv7wmhH6wDPtr479qHTqhYNh08/5oYPIXzXEtI7Q7wm7tQB7z4VCYE8vf+7oIgCILv3q3cXp1KfzWXtL6Yb6B16o/7/njq0IEzxw4kRfsuzw5SE/z3orhyUqIGuzpCfZye9d5Zmei/11bXe+8qd+HZSM+tnARSciDOFAVPjfBenh1YnJ+eGO9//oSx+Lx2+/WtzWdNG13lm08qV/trprsZd9sLrjSk32nNGe1sXZ/pe8senh9/0Hmj5gojra0i6SYrf+hB+/Lzrvmxu7fbCi4xaI0lqe3M3BuXKx/erGeVpAW7mLXlRn0caPrYU776uOrNQh8EvgcAPgjyAFDAh0AQ+jwdYq0M4FKhlViIkwBxkiFOMsRNg9ip0HIStJQCLZGh5VSIkwqxkyFOCsRNgZZToOU0aCkV4qRAnMTPF6dC7GSImwJx0iA2GVxOATnJ0EoytJwIsZMgTjLESYGWUqClNIhLg5ZSoKVUaK0IWiuD1qugN+W73BxgpQh6XQ1xK6DVQmiFDnFTIE4iyEmBOKnQcjLEpUArZJCdCrHTQE4qyEmBuKnQcgrESQY5ydBKCrRChjhp0HIaxE6BOCkQJw3ipEHs1N+8d/7FJFhGRgYOh8vKysoifh2R9jktGQ6Hy8jAZWTgcBm4DHxvyZ2W4rvNxXfailsYGayqrML0cHcTXTxSGq8sHqSLTLE1LvByzHS2DTPS91ZD2cjBs5zsWTExh7/+BiF02kFdS0NKUuinw/Eh/j13Lt5uZ9ZW5SXGB9maG2iqKMvISklKScrIyKipqWtoGymjtAzMbJ3RhgSYDB6FtjgPNxOV0D4hrHtCQuv4WUdJ+NXIKH7nw3tUciLGqL88a3tlbm3xxfRo7zBngrv9nvNxk/Nhc2nrzerOezKNmpeRBYIgn/9paMn791thYRGWlrazc5MQBO3FSQgEAggCa2saVZR0USp6e/XivQm6Zla6GKyavrmumb2avrWumSNS28YS72bram+Ct7T1t7WPsiImehr52thE4AttcUx1O6YqoUbdmaJmR1ezb1bH1qJx9apODerO9Wr2DDW7BlV7FsqOibStR9rUq9iyUDY1ytZhKKNGlGU9yrJBzapZ1aoOZZulanUBjWtSc2hRx7Vq4Fs1cE2a+GYNXJMWsVHHmaXjVK/rzNRzqtd1Yei6V+m7lRu5lxu6Fxu7F5sGFmE8bjIoTS3hHTeLNjdXPnzc6utqevIor6s7p/9pyuQLyuhI7uBwye3O7NYbGZfuFN7q/KQEO+BxdliHpqaWqfEX9bUNsSGRNqbGRHuzAG+ss4OJu4eVqakyycHQ0URDSQWlp2Wmg9YROS0mevwIQRMZbarno6OhJCahICVuoCZnpKmsKCuur3DexQhtriqPlhAWPfhXPZiYm6G2htQ5LZg4ThNpqiru7qZfEe9TFuCxOjt1vSGnt66ouSBj7ELL5cq8p1W1WYnRXayyZCcHA1FR1OmT8JNHnFFKGY52Pjooc2lJVaET8KMH0aLCMTirusSAq4y0S9dpN2+XguB2U3MBq6WAQg8ytVGwwGpp6SsU5qeODD0Y6O+IjSbZWOn8Vk0EfSHBX/AF/7b4vUjwwPV7gyPPyipqpmdn0hOjYH/cRz52etfSE7Tyn5A13bUNXNV3Hlcxe00IuKduNB8a8cjHg9tWuzX0yR3/gTPw8fVYVUn82K3Gjti4TXIRPzofiivaphS/ySp+k1koIOfOJyWpS/x06tA+K9jZEgvsI1LkTVJgjLpyoNSpfis7KIj80SlxLIjKezi0Qy9KVVM+9e2+I6f+KC931EbmlP23X101MV8Ii4eqG19HpC7YegFNteyZ1ndTNwRjXezHHQQLPTcny1iSY3a019pc7/CT6wqnjhj8+UAWHAmxGlb8omcJYVDrvfHLd0bHJytrmMNjo/U1pYgfvvbf//MbEyfINmhazuy9mc8bjOeIvPFbYtB9daPZoNDHJE9Oa83W0K29MkFIAIICANwbo/D2zcsb7Anyq6mE17PFbvZK4qdOoxCIwz/8VeTU8dvXmjxwJgpiv6Ckz15nVQ103vbzwM+Pdm0ujd9sKO17eJ2zOD7Wf4Me65EUiDNSk06K8FqYejL/4vnseO/kQM3iZM3Oqxtvn7e87St/31e08aRutq/5/vWqO23F8wOXXs/1C94s8jfZmxsL7OmBwXsNfTdrJ5/cectdBHc3ebtrG2ujQ10XRx5cWZ4c2HrP4W+vTD6501qR9byj/m0vc7un9GVXxcbsYwj4KAAhEABAAAAhCAA/J8attW2zC3irSQIuGeBmAmwaf5kOcLPA5XRoOR3g0EF2OsCmgct0cJkGcmnAMh1czoTYdIBNBrgUkEsDOVngQgbIoQm4NIBNAzh0kJvB59AALg1kp4NcuoBDAznpwDINZNNBDg3k0CAOnbecscvN/cil73KpwAqFx03ncTL47AyAmwFwKACXIlihAWwqsEQBuRkAhy5gpwPcDJCTIVimCVbSAW46uEwFOBSAS+WtUARcuuDzkwQ4ND4nHeBmgMu037x3/vUkWEZGRvbzdAgYQh6OkJdGKMBk5fcE4E+Bcp+V4GvM7OuM7JYKakFGlJ+LvRoChtVBENUkCUgpkrp8pLFGngeu1M8l2cKIABPLc8Yulue1xUY6qqvDD/1sJC+joyx3TvhsBjX5wZ3Wm1fqb7fXXL9QnhIdoKaoIK8gc+LkiRPHjwsJnRISFj8uJHr4lDBMAmatpu9qYKhzVsxEQgp9+ozcz0LIn04bC4t7IjXjjW2rQwLK/T16SzPfL02vvlnrmRnqXZlYFLxkg6850Js53urMB25JWVlKTDwEQXuxESAIbmy8Cg2NiIqMffNmfS9YeI8EgyD48EGvprqpitInkmRib+/g7o7SM1Y3tETqmCppYtQN7REoY2c/XydfbwM7S2Ik3oNMMPOyR9sau8R4lVpiWSq2tar2DFXbElVbMtKmFm1fh7SpRdkxVO0YKLs6VTsmyq4BaVePsmtA2TKRds0o2ywVTLKyaZOqVT3Kkqlq2axqXYeyy0RZtqjjG9HYRnVcExrbqI5jaTk2auIbtAhMLSemtlO9njNT37le17VOz6PSwL3MyL3MyKPE2LXC2LNY37upIKp7IOvunVzu6jMeHxh+PsC6nNt+g9zVlToymjA5RZ94RubMpS9NkNmL1UPPavbqpcYnl+fk37ve8Xx0klldHx8eY4sx8STaUSKC/R2xGkjJpEi3q1U5XjamliqqVoYYd2dPcRGJ08ePGyBkiny9KUSspqy81BkRc21NVVmZYwd/UhEVtkbKKZ49hpYQhp85Ln9GyFRBDn3+rJbUOVMFWR0pEUs0LNXNPNXB7FlvX25U2p2Y/N6J7pYnl0dGux7HFZcn5tC8XMzh5/RFRNAiwmipcxQXQkcu1ctAVVP0NPyXQ+LHfnYw1CyKD071sk/ysb5Qm7i5OQVB0ODQndBIYlAo3sFJ097JSBkt1dRQ/GKq7+nAnegob6yD0W/VRNAXEvwFX/Bvi9+LBEPrH/v6h+m03CdPnrphbST/uC/mqJDAwX/L2KP5p/Mb1r4bdn4r9j5Tlk6VotKzERHPUqOnq7N6ash7qzfm7nLn7pYXRTx/0HglPHA7o2Q3LBOMLviQWrCRXrBBy+MnZy8nJWMUTgof+S8fI3SLhz/DDF9rYZ+goeInemzAyg7yTdohxj0LIvPvDb6Ly8jU1IQf/VpN6/y5s9+anjtq+81X9Rq6S9EpUG3z66D4N7gAiFWzsXyFO3xh91ln741mJApmZW+U4udaHE66WZk10XUddeoYet93mTAUv7xmxTPqqbH7alELtPB6aWElLTWjv+9pTGgg7PuvXL79ccvWh2fu035IesnIZRMfzLHxmrN1rxSRngoJmUiLna7K7KmhfPougSAIAOBetBr49u3L6+yJ1LdziWuTWaPdNcnRYScO7peXPp+dnl5XluftoG+jfs5Q5pfRexf6H7RHBrs11RZ0XKgZeXh1qv/uy6Wx4f5byZFOCYF2emrSyZE+q7ODy9PPFif7pwYZy+O1O6s3341feNNdtdNVutFdM/e46VIN/V5z4drY7Zcv+jbmR99xJl+zp9bmRheGH3CfPdiY7//wcnF7e2ubv7v74fXbhcnp3oft9VVj4wP83bdvXy4PPb4/133tXV/Ddm/Z696atws9ELgjAEFAAEKgAIQgASDYq1Lw8gpvuQTgpgGcdAEng8+h8Fdouxwqn5MGcCm7HAqfS+NzaQJ2OshNBzlUAYciYNM8m9roAAAgAElEQVT4K3SATQM4NAGHAnBoIJvK41J3Vmm8FapgNZ3PJkNcmoBDEXAoAJsKLFMBNkXApQpWaACHCnBoAjYF4FAEbIqATQGWKMAyDeDQeUs0gJPJX6SCy1SAQxNwaDwOjc+l8TlUkEMHl6l7DwVy0wVcGp9NAThUiJsOsikQm8pnUwEODWSnA8tUHoeyu0LjcWngGv03b51/rSd4zwchg5CRgf83CVaAIRRgCAU4Qg6OkIcjEDIIWfhnT/CF/IS6nLhIP4LsOYl9+/ad/uFbL1NFLFLKTU022kI3wkIr08OmPNA5xVzPXOhgnCH6RW0hMyo4y9O1hORRlkGLDQqBiZ/LzCHfe3zt5t22e7fruzoaiuiJyrLwqDBfH5K7nIKciKgYDI4QF0dIisuKnYOJikmba+sbSsGNz0lonRGV/Ha/+uEzBHm0o6waxQx7KymBEUjqLiLvLEwsvFx8PD3wYObJ8KuZyffLLz4ujb6Zmni3cOXO7dCgYAFfAEHgnh68sfGqrKyirLRuZmZ6rwsBcC9TApyZXjA1tpWX+xSWoaKr7+TnZuOM1TCw0DQ0V1Y3RmqaKGpoG9tjDKwtdMwxJgR7pxh3EsXPLhSHDyMUmdrXq1jWqlkxVC0ZqjYpKqZVqjaNSGuGqiUTZclAWtapWDKQlkwVKybSiqliyVCxbEJapykZ5iuaNStZ1qtYNCAtm1DmtUirfBXzVjX7ZjW7ZrR9i5pdM9q+UcOhSd2+URPH0iI0aDnW6Toy9IlMPWemnmudnku1gWuloWuZsUuFsXu5nldFuGfXrbT2ltT+8cap8ZuzC887B25f6ci+94jyuC+ts4/SN0B/2hc7OZgyPVXYM56zV++jlrahG7cG7z6aHp/uuHL71qXLE8MDM2ODDy+1V2dluuEsKHGB+Qnhsfb6lxJ9XfQ1pURlZM5LSZ49I3Va2E5bxxVjjpRGyElKo+Tljx44cPD7A7BTwspnTmlIiqiLnz177PDJwweP//i98IHvlSXEFISEUOfOmCpJ26Nkw20w2fEx8XifS0EJd1oKbnVUdFcWPPbMzA2KTfYkYGDnTaUliJqoAEfbjqb6/gc3gtzt7bVUFc+cgJ084mxhlBEdVElPLifHMOgRD2/Xvt9c3dleJ/na+gRbWjmr+oTZFpdmjAw8XF2emJsayqEnervb/lZNBH0hwV/wBf+2+L1I8Mep1Xu3HyMkFPIycikx0Yo/7w84evIdLvAjMbzgp1Ndquazdl7LLkE30Qa0k6dnEqPnCtIe0sOa0zz3li8/v8BZuH6hJWXgelm9l+PLROpuGB2KyfuYkv+Glv+akiNIyuEkJBmJHz7+4z4TmHCKrnGSjFqqHCocASOdPNxnbgN5xuziomZCqLt3B6HseoocSuSrfZMvOgd6LpP0kIZ//C+Glj47ngzVtKy6h7wxcQOyM+Z7KsZvlYxeq21rLvUMdY1MDGygJbXHx7TFRV/JpasLnVTe932ZuvlOfsVbUuKoCem+e8L6o7HFaS5KXj0uPK6Anq4pKmz7zferDj5856ia4xK3ZLUXHEiLTv73dc0ox09OxYYvFFIe0cOayZ/CikAQAkAQBPbeoX37Zv3K6jR540XM2ovMhzcyo4NJGsqyfh6ONy5dSAj3dTRD2+opGKvJ5JFjeu5dDvcnigvth50+TI4OaGIUr7CfDw7cIcd4xwcSdNHy5ITgC8zcro5rSy+GxvsZnIk63vr1rfG2t111211Vm08aelozWstinlwvvFgahUFL25to4Ux1rPTR9mbadqaqeEukO07DhWBV3dByrXO4p/vp6sRYgKM10dyo58Gj/q6e4f7+gUf33072vOtjfewpfd1b/Wa+B4J2gD0ZGASAv1GCBdxLAm6FYCFVsJTBZ2cLltL4bDJvhcrnUHeWkoHVdD6btrNE4y1TAQ6ZxyED7FQem7K9SAM4GXw2lccmC9hUgEPfZVMEK+k7i7TdZZqAQ+FzKAIuFWDT+IsUgE0DuRQem8xjU/jLNMEyTcBJ53PSBNw0wTIFWE4Hl+ngcjrAoe8upfOXMwSLVP4yVbBM5S2n7y6R97iygE0BV2gCNhlgUwVsCn+Zwlum8ZeoAJcmWKLwlmh8Nl0wnwZy0nkcGp9LB7jpAjb5N++df2XP7tl9P8cmy8EQinCEAhyxlxgnD5NTgMkpwuQQMDkZmNwnJZjiYpER5m6ho/znfX/48x/+aKMoRdKXwypKeaLlkhxMw8y0AvWQWQQrio2JregJHwWJal/nfA+nbFdiU0pkDiUNi7GICPG5eoN18Srjys3GSx0XOrs7cuhkJAJekJnU0lSRTk3G2tvC4JIiZ8+Ln5eVlpQ7fx6uilSzVdfUFhI2EDmvc1rE4vg5T0lUiILeQGb2YFnuTVrKWF3uhxcjC+uLw0vPnyyMvHgzs7TNXv64trC18g7iDc1Ment5v914syf6CgQCABBcvnyluKBueGgEBME9+gsAAARB62uvbG0cEbLKe/USfB2M7S2NrBz0MVZahmZKagYmVg5G1hhrV2tdSxO0ka6mBcaS5GDlb+Ge7OYSRijVs6tDmteoWdaiLFiq1lQV42IVCxbSmom0YCItmCrmDBUzJtKcgTRnIM3rVMzrVMzqVSzICgbVSpYsRct6JfMGFYtGJKYWZVGkhGlB2TSr2rSo2baq2bao2Taq2zar2zRqODRq4hu18AxtXL2uY70ekaHrzNR1qtVzrjRwKjVyLjVyL9V3Z/n4dpSFdjCTnnSVDN9MGrhf2X2/4fb19Os34+53pnX2pA+P5Dzti+Vysh71UspZn17JT69cfXHv3rMHj8f6x6oLK0uyc3GW1iQX14gAH1esjbcL1skOY6GBrAp2aYkgFPi5IsXhSFkFcSHhc0KiYqfEjHXN9TWM4OIy8jLy+7/76Yfvfz555Kjo0YPKYqdR4mdPHT34y5GDRw/ulz13VkpYSOzYEeHTh1RhZ0iWGD9rCydjLaKBoZuxfnqoc0tz9oO6YqZddISRdYqjHUb8nJuGamFUyI2m+tmJyanZF5db6olGuigxYTVxES878xAXPD0mhB4ZUE6Jrc5PopED5+eGkpMCSOEWpji5nOKwD+9WVhcnX3NngJ3NzVfLL8Yf/1ZNBH0hwV/wBf+2+L1I8NX8uustt7QVtIM8fGvzC1BCx71PnGETgl95xdIPni0Sho+7+E54BdJFzkWf+GWSHDNZlHwhxqmZ+ml22GBn3sRzxsNHeV2Xs2o8rDmxCUAMHYzO2k7J26QVvKPkAonZL+PTYsxUrTTFkad/thESiZBQjhKVCRI95//L4QFTa9A1fBcbthhK27n+RBBZyDIjqP5ykORle/8WqyIqEL1vX56S6mxUElTVzMX7b+u7bAWGPMj2vV8cXZ8SmJoanFKcFhztm+vlOZSedZkUYH1WxFBUQuObk9lKhrySRn5oDgcfly1vVhdB7b7VY2fk4GBqwyqvMELImP94YMrB961PfJmwbPqhs2POvhOegQVS8LDDB58lR7woTr0Q49RE/XU6z2clGNhTgq9yp1Jez8S+nMnOTsN5ONuF+rvVlWVRYgL9XW3xNvquTsTIyHgrCwdKYryfk7WOnMh3+/b9ad++/T9/1/Ho5ujwo3h/dzttdbFTx1OSwq63l/U/uDs7PjzwuHbpeeXuq/YPYy1b3Q0fumtf99f1tKU0FHn13aBV0lwkTn0vJymqJCGqJCUiJy0Mk/pFQnz/efEfz4qfIUWlxRW0dtx/8qz7vrWOTLQX4XnP8PzY/NTQ2HDX3Q8zfe96Gj90l77qrngz3w2B2wIQBAEQAvfsEJ+UYGC1nbdYAq1mQ9wKiFsJvSyAuNnQWiG0VgK9LIY4mSC3EFqvgNaLoPVsHocMredCa0XQeiW0UgSs5EIbxRA7F1ouhFaKoMVciF0GrZRBGyW7HBqwnA4tF0BrpSAnB+TSofUCaK0UWi+D1kohdj70tpi/nA6tl0DcXHCRCixRofUCaLUMWi+D1gsAbja0VgCtFEKvSkBONsTNhlaygUUa9CoP4mYC3BzoZQn0shR6VSLgZAMredDLKmi9ElorAhYzIG4+tFIkWEqHVtJ/8975l45IQyAQCIQsAoH4OxKs8MkcvJceh5CD/40STCGauOurYJQRX/3lK7jQYR91eVeUBEFByk1VNsRYPdrcwFtJ3ldWJlhNIQmjdyMtihXiWeThXB0e2FZG9yZiA1ywnfcuPBu983ykY2Ls7vjYfe7C06r8dGU4rK487/rFmlZmSW15XkJiuImJgYS49PlzcHFxWYSCIsEMYyIN0zotoi0sqnHsNOrgCScFtTIPp/oor3FWxfLlut3FycrqWjc/P7+oiLDEhIikpOD4uBJG3a2uzru9jz3d3eemZ/aY7h7ZffJkoCC/5uGDzk+Rap+s+SCfL/DzDYHDlPbqDU7yxXo66Zha6mOsVbWNlNT00boYAwsLTTMtDRMDG2e8soGeqZulpYellbd9VGJojYZVrbJZFcq8BmnWoGyRo2yaoWjEQFrVKZvVqZgzVcwZKuaMvz+pVTEny+kzlayYyhb1SmZMZbMmpFkt0qJQCdOCsm5CWTWr2rSgbVvQNk3qds3qtiy0fYMGtlET36iJa9ZyZGkT6nSIDG1CjQ6xQo9QakAsMXAt0XGuciXdupj28AZ5fKT8WVfRg4slT282dF4obixPuHupqO9h5dOhzIln9KW55Jn5nNuP8/bqHb11c6G3d35wlDvLffKwrySryNESh7O0JeJtzE317CwNowO9oj2dq/2IdZ7WjGA3V31tkROnxE6IKUsj5SSU9HWtFOS1VFV0xM9K//DXg9/+8POBAwdEhI6KCx0+L3RY6tyZE0cPnTz8s5TwSdFfDsuJi4mdPOxnqrtwqXr1TmNbLCnY3NBOV51gjE6mBNVXZaU7ePjp6QZoo7zRqrme7oM3b2xwuC9fvl1583Z2ZiorJjzE0c5GAxXj45YU5BPrZheCN9NXQdgYqluZI/GOOgYGchh7eWu80rWrRRvL0+yZsVfcaQjcAbZfc+aHf6smgr6Q4C/4gn9b/F4kOM7euyqrvDa9zExVT1lCUurn/T6S8BHnoGGXgJQzkr7fHejzCez19XXZvz9S8vRoduxwWXxFiDmD/GlAfUOV6+UrkdduJXddpTH9bNZSkoBoChiRvp2U/Y6cu5mWI4imf0ikzTALH7DyPC10MKfOhEojY0UQMeeko4+feGbhALmE7dgFzvsngreGt6JKGLr2xiJnFeFnG2py27Mpet/+Neq8xLOQaLCudd0pVGDss+3kM5FE4lTQHmUmRQYQXfyJSkpSThLS/SFxlwkean/8Wv/MeeR+If9TMu9z69/7Z8zZRsacQobo2BWn5rYU1eMNrJCSMOmjB21OCfcR/MdcgnLhKu5/+vaxq8/TwCDvw0eCzx4fzogaLU+sDLFgkD/N1QJBCAKBzwrU27cvr3KeJ23Mxr1dLPDAy0mKCWEMtamJYeTIgEBnG5yZNsHeVklJ9ZyoFDkusjAtIsHfWfjQz3u75crKi1bnx3xsTIW/+eu+ffuCgt15u2z2/MzEcF9fZ8XsZOX2y7atEeZmd/VWd+XrJ3VdrSltFUGP2lJKUwnwcwcVYGIq0iIomJiK7Hk4TAwhC1dDqoudl3IPjIjNLqNl0C8xczPiicXU8MFHXYtTc5OjI0/7Hrye6nrb2/ixp+xVd8Xb5X4I2gYA4Fc7xH8rwevt/KWa7adpwynWt73UJuvcwMfUgUTTrmDtjhDV5StB2/fId4PR13zlVq8EQMtlyw2kG15yd0PVtrspwOOUrhgtfn8u91bsk2zM+9uxXRE69/1Q4wX20EwWuFy2UOl5P1ITGsjcfpHVTzPs8lPtDtN5dzVuvsH7YYI2NF49kuMwUmENrmRB3Jy3d6J6g3VuB6nOXQqEJktfFGKvuop3pZtCE8Wj+TbTFURoqqIzQWflavjOWP79KM2LHrDnpQRopmKrP70r1viKC2K+xhWaLuvPs5hkeYBrZdscyj99/f+/wb9YCZaVlZVFIGQ/2SEU4bK/KsGKMITC3i0MoQCXU9hbUhGGt1CTO/zDjz/+9TusGtwFKW4nJ+aEknZTlfHWUCBpK0XpozMMdDM1NGKQihfjgmv9nLN8nFIDXCd6H5Tl0Ef67ws+vgR3XoG7G8DOK/7WCgRstVaXaiPkr11oGerpbGWWsmrzGLVFZcX0wAAftJqm6FlpWVklgpWNqaKylpgk6rSohbiki4JSgLZusa93Z2nO6p1m9q1GiDuVnZ59XhyhoaunqWOqrmWkaWgZlpiWmp115eb1AF+//t4+CIIEAsGnARHzCwVFde2XbgN8Pgh+sgsLBAAEQTQqHS79iQRTiuNdAtz1zC1RWoZKaqZySB2UhqWGAUbN0EBFR9fE3srUwd4EZ2IXaIEhmXqTXBt07KuVzWqUTeuUTZjKmEpFkzQFHaaSeZ0yhqliUa9szlDEMJUwTGVThqJxvbJpg7JpuYIRGaHLRJqxlEzqlTH1ypgmpGWNikWhouFFlGUr0qJZ1aIZbdmKtm5Rs2tRs2lC27LUbRvV7Vo07Fs17Zs1sSxNx0ZNPEPHsU4HX6PrWG7gVKZDKLRzu9uWx2JE998tGHpQf6u+7CGruquh5BGj4FFdYV9b2bXL5I5r9ImO7On7haN3S/fq5Y5Prc1w554t3Ll8i1VZ74F1drG1JTnhfJzwZjoaWFN9V5ylj4VJtQ++0tOuioSNw5mKnDgmKiSqJotUV9SASakoKWhLSiCETp758fuff/j+wIGfjhz66efjB34UOvSz5JnTkmdOH/3x+yM/fHfm6OFzJ08KHThcEuS92lb2JC/uQWpYpIU+WlrYCCGR7+2ZF+rLDCWFm2o5o6R9DdUu5KRPjDydmZ17Prs4tbg4Nj58saG8mBztaWWSFBUS7mlLcTVPcDaP9yXQwkn+nvZOnpqufrr65jJeQcYjA1efPb67+Lx358Pqx82trY3V+cmnv1UTQV9I8Bd8wb8tfi8SnODgFeXmH4Mj4bSMj3/zjYrYabOTx7u9g7v9gqNhMIN9+5occRdccUZ/3pesLXePGvi4JKI41JRJ/0SCETJ/1jc54O4Hqy/yLHbSfZmc8DE4Dgonf4xLf5eUtZmYAYRTP0SmvMijjrRXkxxMVQ8eIZ6QiBdWyJBWpp4WmbUlgi6h721Jcz5R/PaHH8ILe/0S3dFokoudqa6SMUzE5vRJ//PnhiOjwca2V55RfIwvYOX6JthnLpDU4mCrJy4see6E4nnhEBnlu1jPflJEvj1eU0QEduAX0nm5jTzGKxJ1GOOfKq0bbuCQRAoLtXX3tyQc+/oblXNnNA7/fNvFuz8gnIpS1du3r8rS4hrJzeTrP8ShYXcpfl2lkSVhGMbnMveUJ2DPDgG+fslt50wkv56Nez1f4GIve+zgARlp8aJsWjjJyxtnkRLsFhfi42hroygjG+btOnj/SvfNS5ebmjNpOfFRsRH+Pnmp0ZFuBAN5uSM//WhlqVdSTH7S+3hssOvx3cLpyZqt9Uubw3VbXeVbveVvntTdrY1+0Jz2qDktL8ZeWfqIgvRxdfhxNdhxNEJUFSmnitQ5d0YFLi2fmJzkFeD/12/+ZGeqQk9wbqqmdd25OdjdOTTQW1xSfKel8uPQxQ/dJS+7yt9xBiBoBxAI/kYJ/jQd4v1qM7jG6k4zYCGOjmINOr00IEZis6JQLwY14mn4ribkphX8kY3SY2+tK86I94wwptLRaX+LGxawO44Kgqrw3LN/fuqqx0kiXLA9zy3wrpbaP+drwVQ/1p9rC45V3TGTKRD962oBaXOkqBZ5YMJBv99QsVVf+H1bRDXq0FNng1r1kzPN3tBGrmAp55KbzA2lsz04teEYs1c5pFrlg7MxltUmp1bKA285Kt+xQfBa0otlDqxm+vaFmTcaib2IwVYp/LxeEXzLD33FQGIiwr5E6duV2vDLWNi9cB2AW/Nh+T9bCf68500WgUDI/k87hMKvPBgupwhDKO4tsVZV+O4vf9q3b5+SyDEPdQReScISdhqneN4DjQg10Ygw1vBQgnnKSxZbmFW44uLN9K4UZl9qZuIxBp23rs/PzEAQBPzNExCAEARBzFqGNlL50qULEAQtLc5cu9bU2FDGaiipY5Tk5mc7u7ijNXTtTc20pWBKJ4SRQiLo0yK2yii9c+KBpvoXs5J7ajPGGwrBkd6hW9cPfH/w4OGjOvqYwJAoY2tCYGxSak4WPTfL2ZFw4+o1CIL2BkSAIPh243VZRROD0bb19u1eLwIAIOALQBBsbr4gJ4vae4b2Ho5WzlhDKysFlJamoZG+qbU8Ss/BjaCNwWhhzBQ1tU0dzDB4c1OCASHK0sPnf7H33lFNbOv/f9RjFwVsIFWxoNQ0eocECIQaIPTee+8dQhokEELvvXcUUQRRioJi750kiL03ksz3D7B7zj33s87vnnvv7z4ra9bMsPfs/cyevXz5nmfPgy1TNqlSNKlSRtcoGlUqGVcqoPFg7UpFdLWSaY2iaa2CSR3ctEYBXadoVKtgVKtg1KBoTIfqE6EGTYomNUpG9UomdcomjUrmlSpm+TCDNmWzVmXzJjWLJnXzZjWLZlWrFnWrdnWbDjXrdnWbVm2bVh2bZm27Rm3HZq1FCLavRjiUIJ1K9BwrLTzP1pedbKwYKqcNldNONFYOVBUMV1JPVOeO1xecbSs/1V5xurnsQnXJpbaKi70Vi/4O9x87Ozx2cWyqhFpcmlsc4x/m6+QY6OYY7u3h62Tva28eFmAX5WRR4mld4WtbG+IUYa67W0hQXhYqIb5HTFhCREhS+oDSfkn53RKSG3n4eTdt2bZ1h8B2IWFBYcFtgiJCooLbd2zh3yq4bYfAVoEt/PwCW7baq0Nb4/yItiiKvWlegJup/AFPDbWykOAjdEozLireEpmIRce72x3qaho+fuT4qcmR6bPjZ86OjY109TYSshISI4MTkyKD7Yyo3tbxTuhwJ7NMP1dclL+Xrx7GVUHfXD4+0/n29ZEbk8fvXh7/+G7+/q07z+cZl86O/lWTCPjnIPhrAt//T5PzfkmQ/HuN/DqJ899i39wSLy+vb9Ip/wP7RfLkP1Hlz+eD+0vvyZcB+TooX/r/f2jo8z37Zb1ftPXNzfo2SfX/D+zvguAsr4Akb/8wExuUlBxMbIeSpDBCZGuzo+ORiOBoDYinlHgyUjnNUDnRAFbobVIaapEXjCKFIClxxovVbbDb3fwlY9N0+xujawNM55JiP0YkciMz3sbgXiRkvYrHcSKyPoalPskhjubjTNXBbjp6RJRdqrhiNI/YIYTJY7eAl3a+bPeo+0GxnCOnFtLL6Hrmats3C/L+tnXDMlXxzea7hR0lRMqxGKCpec47/K1d1ALK5ZOT62Nb10se/rY7JQ7w8RhJ7W/Eut4OTxly9IzX09CT27tfYKuDhORDWvmzaPK0dRBJA51s5YgLCQu3sMNAlGAiO5QkRdWFNxeamY7GRiXpKXtIiSXoKqSjVOL1oQVexmWLboZ+dXPp/evixxS4z58+7GFdy3x6M+nJbbq3k6rodkFpyQNwCHjvLgll2b2xvtjjXQ2NxXnttTUpkaGVRTTmLHNi4uLw0OmJIyMTA31BrjaB7p7NNS15RLwRQnEZCGRjgZ2ZGB3qId+5XP/h+fC7S50vT5S/OVX08nT5VGvGkZqUI1UJvcVhsb76zaUxh2sTh1vxJ3rpxtoyuhoqUgegRFxSdSlFcuduH1cPZ2tzPZUDYX7Y7tbKiWMHp8YmPbyjk4ICPp3veTNW+His9CXrDAB85LA5P0Pw+yctHGbl4/agsyYKkypy06567JKUUXWZcX2la/5mQG1cE2zbx5oM4Fb7y/aM2zGObUoiwKWDc5UpHUrir/ARfRqSw3ISo/slpp0Q83nRI7DdwHjfoKfhMQ+VZw1pYwjoVYzBOFabPVZ8FHHgvJriCQXZc6FGwKN6Zq5Xtfja83FWALPsIyOFy8idzXMb1YMd1ZKai7C+44A4aiwHsA6/Pkx615o242nYLCc0pCHbAhFZyAwb0oPcIQcArOMnjMHXPJHNumIPCQHAneF2bdFLoVbnHXUuJWKAp10Ak/aXz52/IRxCXh4KhUKgMFmwghwU/hl8l3ZkwDAZMEwOugTBq5aBhDbySAtttVLe66oqi1WQMpfbZSG7ywkmFY7SLgpyLfJ3wGONcj3tiqP9GvPIH96/62pv0VFVPXzw0Lt37149f/n6xauXz189e/bi6dMnjx8+fPz4US4ej9JQa2msYcwy7t6+MzjQW1tJp5Jw2fi0XDKOSiaEBgQ7W1mbKavJ8wvs37ztwOYdYMFdqhL7rZQg8Q7mFXF+J/KJT/o6gWszoTb2IBAIDFPNoZc6uvtEJ6YQcqjunh42VtY11dUcDmdhYWFRCf708WN1TXNJSS1jlvElTGLxAxFTU2fUVRGL/gZHhuoYo/RMLK2cPa3d7ZwCnVR1kKqahppoY7i6loGVhXesN9bb1sHfNSLKK87VoUDHkqZgWAY3rIYbViigauBGJLBeARxVp4iughtVw41rYca1MKNqOKoOhqpWQDUqGFNhCLKCfqOCcZ0CqkEB3aCIblI0rlUypSvq96qgu1XQnWom7eroLjWzblWbNg2bDjWrDjVMh7pVmxa2TQvbqmXbomXfpG1Xr+tQq+dQqedQqOdcoOtcah9wpqX5ZFPbREtbB53SVZw7VFcxVF00XFN4vL5koDjneEnOqXLK+arCmfriqfrcRX/HBgdZl8/cmDzRWt1URS+N8w8LdHQOdLYPcHV0s7Z0szMxN1MLtkaV+9iW+2DrQ119UOpSe3ZDoYoiIhJgeZU9EvKSe6FwqKa4uAQUAhcUEBEUEBESEt+7T1pMbPeOHeIiIrvExHaLie0RFt4puEN0Cz9fooPF9eqCaTr5ckVeX1ZcsECI6QEAACAASURBVIFWKFKnPZs4SMv30tGINETURgc3FReMjI8cPXns6MTJ41PTE2dmTo6PHR4epBXRsoi46LgQfws9uqd1rD3K2wGV7OlIjg+KjcM6eGpY2CnlV8bOPzhz68z43O2ZD28eMe7d4bx9cefi9F81iYB/AoIv1sZ9hbD/A8P9WftCVRdr436vje8o+O9k4M/2L+jDACUu7s9nRf6rIfjzxX4alH++oQFKXO3F3+XZ79v60d9/h7H+F9rfBcHBNmbRrg5RJuhUe1s0VNJSF0yLcG8LdO9PDOxID+jODBorTTtGj+/I8mvD+1SmOBQn29CSLagp5ovVWzr8a9r9mvujD7XENYdjmfFRH8MSFwISXoYlPYlIeRaetBCQyA5IeJuR1RzoYaOjVJSQVO0eHssvUymjc8st5Lln6Et7rzeOfte9A7lDJ5lplMD9MgbSolGhjpWF6Ufr6COlVB81eScpsZctDXcj4p9i/ADboHcW9mw73yfeMWkwDfjadYZiwi22TjdjEslKUGkQaL8Ij7QYv/m+XdfT024Gx/SY2kYpKHkhdRJ83UKNjTIdHWxUIEaq+/EhTi3Bnr2xft0ZQZ1p/idLUkcKEpfcTP3RzcV/dgFggcsBAODFqycHWddwz26nzd+ke9ip7N25ByoH3yEgAAKBVoFAZnqKlXmkwfa2Q+1dnU1NkyfHjwyOHT9xqaPtWHNlfUtFcWNVcWvn0LHx27UVVZG+lvuFNghvFexvazrRTbx7vvjj44F3l3tejlW/myp5NVV2oZt4tC6jjhwYZAUzVNzRUZpybbimvwKXmxgAEd8Cl5WLjkvPzcYZa8N38m3zsPMCS0FlJfaK8vOG+3kU4FIyYmK1tc3sjQ0+nOt6N1HydKLi1ewUAHxgcxa/DsHlAgBniYGBD49agfm6q2V2M04al610K2G8b3AerWo7z9hpX4+2elET1me0Z8xBeSTaoMNJ/nlFeLnK5kuxVl1YxaNWCq8KImr1d77PDmvcyduO2v+4KKJmL+/VEOsqbdH7mdjpCHQNZOtxY2gZdPPzsqBOPfGbvpa9avtOxaO5zyq5R9JLwOvnasKA+ZJ3rFT2LGUi1ei8p9GQsXyLxo7ZBIcKxS2X8U6l5hKPCvwGbKGDlhCgJ69AfuM80XvC17DHROpKllsldMtTut+Al2IbWupCpkchbMPD4ogjdko9qL0zaejbzX9l3qlF+xcrwZ/zwUHAEKgMGP6NErwUCLEIwbKQpXCI/ds36x7YZSovYQXbY6cqbasiawGVREvvNNknZiMvGWmqQw9y7s6IqYiLMFKGQWVkA7CO6T4uoVhUuLuzt4eXl7u7t4e7r6unv5ubn7ujj7uTt4ezDdrQCqljZYby9vDw8fT28fL08nZydnYO9Q90wWJdsLam+iipffu15eFKgmLSWwVk+ATlNwvDBcUsIPJpDlYlYX7tqQmXayvmulvyA/zktgjKCEjgUnLjYtI93HxcnNy8vLwcHR1zKBQAWHw2F43b1tpGyy2dmbmw+H20pXBhLvBo/jHGYilmKTzcWwuhr6SDQmPt9MxMwCraRg72Rs4YF1fHhJio5CC/3KgwalBAmX9wLsaRbmJXiXEt0jArkterhBlUwAzqYYYkCJIsr1cHNaiCGtQsbQ2bIah6iEGVAqpJAY2HaBYoIBsUjRuhRo0wo2Y4ulnJoEUBnaaAICoYEBUNaHBUIcyIDjfKUTWqUDbpUMW0aFi0ali2a2DbNW07NGw6NLGNujZN2vb1Og5F2lgSwoFq5pnr6FsbnTRZ3XA4v6iRkEGLD88OD6FGR1QT0itwyVW45N4c3OkK6qm6vOn28rNtS98Jnj4y9PLGVcbMmfbqhlIKLcEv2N8G62ll5mRpaqqn5WVt6mJr7GWNormYl3paVfnZu+qriouIyEjJw6DqByQVRIX3iwhJ7hSVgUDl1dRVBQVEBbYLCwqIiAiJCwuJC+0Q3SEoKiwkJiIsvlN8t8B2cRnJvYUhHj1hvl3B3l3h3h0J/vHWhpr7RStopKuDA/TwaH8ksjbSd+zwwPj06aGx48cmTp48ferU9LmRscmRkycLiotJuZTIqEB/c90Cb5twa4SOAcTKVCsi2D461t7RXcMr0CA1w+3sSPfNC6fmbs18ePOEcf/mx+eP7p39OyD4R/xYQhlggOJFoVC+aKBflNFvePnz7mfsuVgbFxf3Y7Gf7Q8g+FuC+g6af9APKbU/iI5fhdsvV16SHr+53C8O/5EG+8Pd+aHWxdq4uNpayk+nLv4TTQxQ4movfr2Xv3bv67Xi4r4Ktd8Mzxed9bvr/KPmv/Vuaf9L/7/+7RdOUyhxPyu+i2P3C8L9sa0vRZZ2vorEPzxr/7Vc/HdBsKORYoyHRZG/G9nFykROxM5IvoYQPEqJP06LPVYaO1AY1UUJaiR61Wa51RDcarM96/N8avO9K2lLK8Zqm/1zShyIBXbkNMtCV31GXMwrv6i33tFP/GIeBsY89o/+6BnDdgl/6OZXiDZU3y3iaYT2k9XM3ql1xTHmsV/CI7fAl86+z519bvgFcsdOXstMs9glrA3elZHhVVeR1lWc0UyKyY9yN5EXTbdAngwLfRSc+No58LWty2trz5e+if1OfoitgpC1K+vtbUYCPYn6CsYyonBpfuiu9bawnWUO6HaseQkKEaQFsdODhLqa5Pk60b0dsQp7zDX3FKZ5H6cmHM+NPVYae7gwupsa3ET0rsW71xLcarM9fnCTy13gchcAgL2oBL9+3M+6hnt+O+PZ3ZIIP+O9uyRlpaGiwsKrVoBWrQApwg7oaWpkJGdUFFaPD4/VV9aRiYUXLjw4PDDRUt/SUFlOzc6p7TnTMHivtKgyxtNMT4Zv+9q1xOSEiW4c42zewtPu1xfbnp2sfDVZ8nq6arwhvb0oNcgWARZYBRHhM1UGFyXHOKFQO3m3+ts4+LmFYuwClWAK0qIC+nBVDaiWLcbTA+svJSKjBVE/WFVLS0uXkgQHOFi+nW5/N1HydKLsNXMaAD5yuL9Qgj8w29iMauax8OPhOie8NW/mOXCPk8eTjCaCdA4HKt3vCH7WlzDipzzkBrvb5AvMFl6vcOl3Bx/xV3s9lPF+NHkIjwRulN8sdjtLQr/ri58O0h73UTlPxABTpLM41M1ij7dHs07E6T6q9p7JRD09nM6sCBxO0uLMUhbO4EbjtZ8cTeTOF75j4rgPaTfb/Y/4qJ4I0pyt9WdfKp0hWB2xkx2LRwFnC89nm18vc+BeLzoWrz7XE/56ijgWpDHspHSBaAvcLH48mjgZpnfUCXaRZgdcL7+QZzfhr3XYTfZikflfPnf+FgheUoIhCrKfIfiLDLy4LyW3tDBOT3q3obSYBUTCVH6ntcI+e1V5awUpEzkJvd2ChgfEXDRg8Y4WbmYIoa1bfgP9tnz5b+ZwObKLeU2MWy8uarqr7tKFqVMTw1OnR06fGhwf7z452nfmzGhogJsxUjsLnzIyfvzcpUvjZ0/3nzzYMzJ48eq1yYmpru5+NTU9EAi0cRWP1JbtsK1C2iI7ETsl9MQlsBBINAqBs7csCvA8lJEyQCT66mgghXaYSyvVVfQH+OGsLFzk5OS0tLR0dHSCg4Mfzj189erVq1evnj17BgDAyRNj9PyKU5OnAQBYVIg5HA4X4C4ssMND4xb9dXa2NrbEGJhaIg0NlNUQaupofbRZelJkbWRYS1Qk3c2TaO2QbWGbZWhBMbam6WOK1UzKIagKiEE5VL8cpl8LM6TADQnSWtUQ/UowskEWWQMzjJVTJkK0WiBG9WCDBphRBli9BmrYADdqgKEa4EZNCsZNSgbNcONYiFYcTC9RAZmoiExSMkhTNsxUQhYrGneoYlo1LNs0MO2aNu1a2A5Nm3YtbJMOtlHTtlbLrkjTqtDYodTGI8/ciYJxKfUOpfsGd2cTRxuq2um5xamJJanxtcT09jxSHzVrMCd1spRwuTn/WmvRor/nRkYfXTp/d+pUZ11zTUFJeliYv615cohndICvr5N9oKO1m5VhqocDzdmswNWs2MPKXFFKRHCHAkxlp/h+vk3C+/ZApA8o7t4lBYVLKSrJ8/Nt28y/nZ9vGz/fti2bBbZuEdyyWWDLZoHt24SEdoht5heEyEr76Sl3hvocS44aSAipCXGJszKAigsHO9rMHTv4fHriQlttV2r4mZGRk1OTR06MDJ8amzh7ZuzU9OjEqZGxMXpxUV4RPSjYy89UJ98XG+6E0rdU1bVQc/Ux8w8ydffRs3JQxBrLdZaQ710/N3f73LtX84x7Nz4+m789ffqvmkTAn4bg32MWYIDyHfB+g0BfXpz/AoI/F/sDRfnrtX5V6AsrfbPztfhn/vP6HtS+J8/vTl2srf314RfA/kNG/Q6Cf6p1sTbO64cefLvzZ5pY8u4bCv6lez/dsh+HZ6mX/1zzv1CCf4LgP3D6F5f7feb+VTjE1759j+O/OPnfZX8XBBfkBDQWxN5sKxqhJlTGu+SmOZIizcrDMI0pDm1Uz97i4GaKR122a32uVwXZNTfdho63p+KwWUlmi9UJVFuMq/TWXcsPiK2w373teQbubWDcG/fIp77R8/5RT3wjP7lFcJzDPwXGtZhZyPCv19y7P17DcsY1/XVE3n2nMJaz32vvwJe+gXcjwzjjQxOkGEPZLfwbQZu3g7bygvZvBUltXqErt2PntuXSW5fbSAjSldSnHVwvODtexbpcdQ7scPBCi4oZ7RU5nBg6SYqcKIk50Z1RVRxYkeralxPanOh8mhRxsTDtaGVqOS2slBpypa3wVFFGbYIbLdWRFGNZHGLekGTfmu3eWxzcQvVcdLMy2y3vJze5XA6Xy+ZyF7gcLsB5/uJh9+zl9Ke3Uh/fKYoKNpWRkoXIK27fvGXd8mUbVi1XUpA7sGeXqy3W38XZz9leBSpbUVJ6++rdmuIaYkoqLi65te6QX2SljV9JTflBB6RhqLWJHlzLFm1ZmxP44Ew58OrE0+mm16caXkxWvZpumWzOSw729sZaa0nvE163HCK+PTMqIDooYJeQaCmJnByZsmunoqq8gvSObUqSez3sXVFIjNxelb2CUrLiUtFugV7WPiCQgIuZ9cdzPW/Gih+Plb15eB4AFtjspVX2nG+UYM6j3g/3S4AnNIBZBNzIB5hFwP184EEBwCgGGAXAgzyAUQg8KATuFQDzdA6TCDzMBx7QgbkSYJYOPMgFHlC5d8gAKx9g0IA7ecCDImC2AJgrYt+jAA9oAKOQyyoAmAXAHQrAoAEPqMBdGjBLY98nAvdzAEY+cJfKvU/izJG4syRgrgC4VwjcygNYdOBBDjBXCNyjA3OFXEYeMJsLMKjc20RgNhd4QAGY+QCjALibDzwuZc9mAywawCgF7hYDc6XsO3nAbCkwWwbMFv2nh0MshgPLg8EQKBQChS1FQYDh3y6J+/JbrOIMl7cES5qA9xhIi5lC9tqpyNkqy9ooSGHh+3yRSmmuluFWJmt+WwECgTasWSssKOyIUKf52BeGePakR9xqzGcNt92/MXmXOXb5Rt+tW0MXr/QdHW9wt0PbmZo2tNZdunlu/NJk38SRk5dHj1wcmLwx8fjV00+fFkqKqzZt3L582VqBDdukNgvp7Zb0UFcP1NX20dTw19aMRqNSbaxIrk4ZTvaWclKqQjsjXCPKq/qw2BBzE5c9u2XExHYJCghDwIo62gbycnBpKTlZGbCBPiouNik4MI5KyX337s2id1++HVFcXLJ4xtjUTM8ApYNEIQ1NVVR1lbWRCHVUVXBoS7Bfg69/TVBYmV8wzc61wNKm2sK2zcq1GIosldcrg+mXQw3KofoVMINyqH6GjHoxTL9eXqccplMNMQiTUfWT1WyGIhshenVg41Q5zVo4ogGObFDQb1DQb4QjmxUNGuHGeKhuh6Jpt5J5lzK6R8m4V9mkX9WqV8myQ9m8TdWiQx3ToW7ZoWbZro5p1cS0alg2a1o3adk0alrX61jX6tuVIm1z0Q6ZFg4kO7dS39BjtMI7x4ZGGmvrSJlNlKy+0vyhqqKTVfnTNfkzlbTzZUtP8sTBgTvjk7cnT/Y2tVXTixNDg11tjAI9rNPjo8L9vdxszINdreviwqhOZlV+jhXe9tr7xXYIikhLQcXF9sGgaiLCe6Sl4HKyEIS+qpDQ9vXreDdt3MyzgY9305ZNGzdv2riZd9MWPt5tW7eIbOTZvm27gJmJrr8VqispdIKGqw50Trc28DXWkhITKIkMAq6ePtNQ2kVJOULPPnt66uj46NDx4fGpU2cuXDg2OnZycmro+Fh+UQG9jO7t6+KOUisPdkjwNPf1xbr4W1o6I1zdjYLcDEMdtYMxqgN1hecnjzNvXnjzZJZ568qrudmr05N/1SQC/k8Q/F1M5y9Uwu8PfgnBX4r9gSD4j5RRL8rAd01+g08/9OxzI98B1lcs9foeYH86/BNC7fcc9mOtP4DvP9nEz6j/a/e+va8/Dc8P8cs/yKl/0PwvwPRnJfgPnP7WFk9/YemLP5b4qjR7/eIh+fEJ+4GW/9vs74Lg0vLgqlzfw4TAmdLkI/lhbaUhTfnerZmOjRnYaiK2LMuKFI3ICNPGRSMJCejqAp+yfG86xY2cab9YPbfIOywJLbB3xT5hkOHm9dMunk/cwj94xrzwjXkcEP3cN2LBPZzjGAK4R9yKSfQxQspuEwqFGV12xr30y2Y5RT31Cn3tF/LMP/B+dOj73pqhwkg6ySk2xczWHa6mvFVBYo3CrjVSu1ZJ7F8vK8V/YOMKw9WrYqX2xivsqUBol6npuYtK6GzfnOlnO1KYcr4xY6g+srst4lh/ytna5HNNGT1FgT049y6cexXVq6w8uJzu14P3mylOGqZHdBQHNxX6tuCcmjJsawjYCrw1OVY/PVQbF4XMijeqonuX073pOW7Zn93kfI5E5HK4APfFi4fdc9czXtxJeXQ7PyrEWE1VTUNDm59n3SoQaDkIBIPIwsEyGCN9SlpcWrR/mJ9zdQm9vqwsNSoqJTy4mEzOzShAGQUkZLblU9vi/GJIEXHWhlh9db3MaPs7M02fnk28vtjxdLTs1am655NNJ+ooOnDoAfFd0iLC+wX51KQlcrOSU9PT167fKLljixZMGSyl5WTqvF9ARGzbdmlJ6VUrNvJv2CG+RVxyu4iOrOIBYRgItNdG3+L9TNe7idKn45Vv5s4DAHuBzeWwuVwulwsA7M8LoBbmu9/PFnxgpr1/SH7LorxnZC0wCR8YhLdz+E/z5IX7eDaT+JZFfDuH/8TEsWdxn5i4dyzcuzn8x9ksLpPImSVyZ7M+zGYuzJEXmKQPTNK7OcJ7Fp7DyPrAyPrEwH9k4d+y8J+YhHeMrLdMHHuOxGaR2QzyApP0kUngMAhcBpE7S+A+ILDvZbEfkj4w8R+ZuAUm7v1sxvt5wmtG6qe5zI8s4ofZLO4ckc3Af5zFfWAQ3jMyP8xlvGVmfGBmfZjFvWcR3rNIH2dJC8ycd0zKu/nsd3PET8z/+IVxEAgELA+GQqBQKFwepiALgX0bC/Ht2rjFKuaQvRiIpI2CNEJK1EBmp42itL2qvJMGxFMbFm6qFWKiqSDAv3blqhXLl2/h3bRn914TNSjZx44a7NGQEnyyMH32YO2Ha8Ocl5Mf308+fjzeM1g8ON3u42HrYI3pHzl0lXX3Kuvaw7ezd57cm5mbufjq+v13DwEAYDHmdwiIg0ArN67fsmeLIGyroKuyUo67cwrW2ldbM9RQP80Om2Fv66WrpX0AqqNu5OEVkRidY2Xua4CwkdgptX7dxrVreMTF9sKgqqtX8qxdw7NDUHTVyrXCQrswFi5qKjrhYdE3rt96/fr1l7DgwSODi/4iDMy1dIxUNZBqmkhldV0DbSTZz68tOrQxxLfUw7PExa3axaPB0b3dzmEyOppFK65QNCqR1y2BIsvAyDIIsgyqXwk1wMlpFkKRtRDtGphOjqwmBYIIltEogCCa4Pp0eWSirGaDArIOpteggKxX1G9QQDQr6TfCjTMh2q2KJu0KJi3KRu1KqA5l4w4ls04li3YV8zYV83ZVy3Y1iw5VyzY1yxZNy1Z1i2YNqyZN62ZN60ZtmxqETYUuttjYiebglWvjlotxrfML703L7MrMOlxe1FWY21VA7S2kDpdSOnLSjpTSpmqWwiHODB17OHPh3tRYf0tnVX5RRky8h621n4t1WICzj5sVxkQPY6wZb22UhdEvcbepC3CDiW0TEt4pLiopJ6twYD947x4ZUZE9oiK79+wVX7d2w/p1fBvW825Yz7uRh38jD/8iDfPxbuPh4du7+0BoeEhWZmyYCybRChlvqpVorp1go2+mKiMjLnAsl/T4YGtbRhItKSQ91Ovo6MjgieHjJ0fPnJuZPnfu4ODQ1MyFgaMj1Py8ovJCH3cHPyPNIVJspLOhga6CMVodaaCIttDydDexVJRI80D31eQP9XfcuTT9av7u/Svnnz64e2Xqb4DgX4RD/NMQ/JNoCPweKv0ZbW+A4kUZ+O5l/Feq/H0I/vVlv9NLvx5+Q2LfBiL8Xme+uvRDrT9UoP9ME99R6E88+E9A8I8t/Onmf7xvP0LwHzr9fb3void+KvKtxP/N/55+huCfB/y/z/4uCK5uCSvOcTqW7X+KFtqaaltJtq/LdeoiOXfkOBano4lR2on+Cv52+1wxu9xt92HQohbGotbme10dl9Smyoa4+q40RYSE0CaQ1oZl1ara3PDM1y5Rz7yjn/hHv/SPZHuEAw4hHEufp2nE6uT4Pev5PPeo3/PNfRVAeeaRsBCT9io0Yj444E5s6LM2+om25Oa2yKKG4JquuGPHqMe7yCd7aV3t5KbD9NzypNLc+NbEqJaEwJnegjuNRfeLisu9vfOjA4+00Se7ck53p3c1+LW1+ffU+58ge46XhHRU+XXRPLrzvCgE64qGoJIC916CxzQ9oivDsQJvW5Pn3EF26qI4l2WYkqK1kwIUAh32u2J2uttKWqFFLYxErc32ujosufnl06RcNgBwnj2f65y7nvHkRtyTu3kxYUaa6ipIJGL/HjHo/l1CApsV1DSgiqo6GloettY2JvpYc0MUQgOprqinDGmvLx5or8xLiUyPjRkZOpmVSY4OCcUlRNuYW+toqjrZKl08X8t+M/5ipurtRNHrsZKPZ2rG6lL1VfbvEebfJ7hZXni7toyMiixUXFwuOi6zCJ8W7uGirmIA26+zZd1uUVGIjq75gb3gnUISElsFtCQl9aSlhXi28G4UDnG0ezPd/n6y7OnJ8lfMGQBgfwZ67uc8eAAAAB8e9XxgFnEZaQtM3CcGkcMkcmbxHAaRM4tjz2ZxGeRPDAL7IZnDInFZpE8PcBwGgcvAs2fx7IeEj8yMhVkcd5bIYZAXGFlsBo4zi+ewSJ+YRA6LsDCbtZhFmT1L4DAInx5ksefIHxn4hVkC+z6JzSQtMPFsJo7NzGIvpZHDc2az2Ez8whyRyyRwmMSPDPwCA89lkdkM4tJvlsBhEj8upqljETgMPJdFYDNxC7MELoPIZWSxWfhPrKyFpUx1//HJMr4qwTCYHFRRFgKXhyl+GwjxBYgXq6ANkXuEhDQP7DOV32MsJ26hsM8CIolVkHZXl3VSltUQ4TfYLyEtJgICgeAQqKCgkBZEMsnVLNXThhbm2pAWdLwwY7ar6PXpzptT7V1HipqGygemepxcMFgrTOfw4RnmpftP77/5+Pb+s7k7r2avvJwdu3y+vq5FUUFj1coNy5avW75ijRJYASkLQUvKUN08a6PCE03RvmoqMcaGOCd7U5iihOABNTVTc3OHuASKMcpVV8tCUGCXiPCuDet5V6/iERQQ2ym+b/26TaIiEkI7di5ftlpyn1ygf4yWBjosNDEpKW3+0VMAALhc7q3rNxf91UFYaula6Oib6+gZKSoiwqydqr0ccx2sch1tSRirUluHg36B7Y5OA06Op2LCbuZQypWNS+R0SyCIMjCiDIIshyKqoEgCRDtPXqcRrFcL1k2WU6sBIxPl1ZLltTvgRilg7QQ5jRY4sg6q2wBDNMCRTXBki6JBE8w4HazVpojuUDTuUER1KqG6lNGdyqZdyqYdKmbtKqbtKmadqpZdqpgONYs2Dct2DctWTasWTesWLesmXds6PWyNnm0pyjHHwoVo55Fu7ZpoalsXm3R14NDR6qKuYnJ3SU5rbtZwZV5fcXZ9dvrhz0rwlYmJm+MTN0+NDXb2VFBpmbHJTpZWLjZmbvZoK7QWxkzXHovywxiEGatnmuvW+jv6GuvsEhVXU9NTVNAQ2rFLVGTPTnFJUeE9G3l4163dtG7tJp4NfIv4y8+3jY93Gz/fNj5ePklJibj4aAIxPSE+yNcGVRToGGupFW6uHmSioSO3U0p4a0dawgwtO8fHh05OzUyPqWiqGzh2dOzUqZlLlybOnO05NHj24pW+gaHsXEpxRZGXgy3Zy+FiOTnUVk9bXc4Iqa6vq6Kvq4Q107FEwAPN1QvTI9rrys5PHGPcOHf7wtT8nWtXp8f/qkkE/BML474LShig/EoJ/p1wiB8l138QDvFHscA/dui74N0v7f2eEvx9AOsv3ur/3uF3iwJ/py8/s+aXWn8Mwf+4iV9e/Wf3ficc4jtd+4eQ5D/n4Z+D4N93+tfX+nW8xK8w97t+//6A//fZ3wXBxUXeuRnWdal21bGWxbFoWpo5IRqRH2NQnGRCjTfMTTTOSzYhxRnhYgzSYwzcbaUcLPdijMSN9IQWq4enGOfXhbkGaYsJLIfyrTDexHvM1nM+lsgIT7vvH8twD3nrGvrRPfyFf+y9uJTD6amWO3dlGWCAs/eekUuvB0ffiIkaccOeCnG/mBV1o4k01BLf0xnT3hVzdJhw+gStuzJqrJ98uIdwdITecyinrw1/uj33WE1ac3HocEXy7c7ikVJcf3laX11ab3lkZ0lAb1PIyaMZvVWBBwkuPZZrugAAIABJREFUfVSfkmyX+hzPGrIbPsW8gO6RR7SrTMHWxluXxJjQU80Jsfq5UciSJNPceIPcRCNasgk5zhgXo58RY+BhJ/2Dm1wuAAAcDucDl8MGuE9ePOpiXE99cjvpyYPCIG8NiJSEqjJMRVEmyt9RRlIICpPbtVMcIi29T0RQdp9IASXtYEdNZ0NJXXH2xLGujBjPcDdUtI9VRkwQVGqfl6N1GTXTWE9Hau8OY4TYzHQF593Uy5m6dxPlb8bLP840p3sZbNu4gm/Db2KCfNvXbxLlFRbmFV+/dkdCLM7GUH8ZCLQKtHIjiFdkg8R2PnGZfQr7xeXgMnANGVlnHXVHbSUjJbkQT7eyjOgXkw3vJ8uejFW8YZ0DAPYCl8vmctkcLhsAOJ+V4A+Pej4wigBGOpeJ4zJJ3Fkih0HkzmWzGTjObBaXkc1hkjlMIsAkcxlEgEXkzhIAJhFg4rksHJuFY7MIXFY2h0HmMLK4TDzAJHJYJDaDwGbgOSwSh0HisoicOcICIxN4SOIwsjlMMpdJ5jKy2Yws7hyeO5fFYeEWmIQFFpnDxHOZOPYcYYFJBBhkDoPEZZG4DCKXQeQwCACLzGESuUwiwCJxmXgOk8hlEIH7eC6DALDwHAYRYBE5s1kcZhaHieMy8QALDzDxf/nc+VdnjINAZCFgORhUHg6XhynJwxTBcKWfZeAvSnBUaLgp2oR33Vqd3WLuuvJeuhBrmX3m0pIqEmIhLi6klJSEkGBNGGTN6tXS0lIg0DId+X0RWP1oW1SqqwXJ364ixn0wO362vfTNeOfZs00DM+29J1sxGD0vZ/fBqam5988ZT1gv3754+vFV/+hhKxv7bfw7QaDVy5etW7N604rl60Cg5bt2HYiKTEgJT6LH4/sKy6szSTkh0Rl+wekh4TaG5uuWbxQX3icvq6SphnZxCFeAIX9bwSMqskdYSGIjD/+6tRv5+baJCItv3yq+dzeEZ8MWEAiE0DVzdQpRVUEpqeiXVbQ9evwC4ALvXiwFSOibWGsZmOsYmhqa2ygjLU0MTdLsbQjW9jgLqxxLm3xTzDl81q2C7KnEqIuklMn0FLqiQRkYUQJBlEH0y6GISqh2FViLCtHMklVvkzOky+mky6s3g5EFYI1wacUWqEGIjEa6nEY7FNkA1msE6zVBEC1QZCtcvw2KTpbXaIWj2pX0e+EG3XBUlwKqU9W4S8WoS9m4U9moS8W4W9WiR8WyS82yUx3TrWHVoWXVoYVp07Zq0sE2a2PrETZFKDuSiXOupTvJypVo5dwalXChvWGsseJQFb2pAN9GzxpuKjlSk9dXnNVCSVr09/7ly68ezr958uRwZ0dLUTEhNtHR1NQDax4f6hPh5+brYO7vZoOxNDFUg6fZGlPt9SluWJX9+xUUNQ5IgrdvE90huHOnuKTAdpG1a3g2rOfl2bCkBPNs4NvMv30zn9C6dZukpCWdXWy8fV183O09vawDndEtkZ70AJswSw0bZWk7HeVd2zah4TLZbo4+JkbmZrqe3m7U/Pzu/r7R09PTl68eG5/sPnzk7NVrrZ192bmU3AKqI8a8JTl8IjshwFxDR0naUFtBXxOmrwnF6KsF2JolOZlnR3hXFxCH+9smj/Vfnhpl3bp4fWbsr5pEwP/1E2lxtQO/kBq/K/LjYq2vVb4umfqFEvjjN8cW5d5fUs735z9XjKNQfk8J/tqZn5fK/RCc8A1Menl5eVEolD+Exe/vwo+1/jAc4h838VOsxQ+6768W2X27MO5Xw/NdaPE/8vBPQPAfOv3zsC0NwT9o6/Ofv7nUogNfg46/HfD/Pvu7IJiabE+MtaAlYwsz7Erw9oU4W1o6JifRJCNEjxSNzo41TQnUzQgzpCRichIts5Mx9CyHQpIL/XMWCXyJfVaBY2y65S6J33ZsWAbftl5v6zaCvulocPzD9Lz3GXmfEghPwxOYqemzFMqFzPRUJQgNg77d21LjalHsaFTgYpRlrXGQEHSxhXz1EO3MIHG0L/lYV8KJ/tSpIeLt6dLDzdFtZf7tVYFdNSFdVcG9NaEHa8PairwO14SNNsf3lwU3Ut0H66IPVob3lIY007yL0m3LMh0ayO4VWe6FmR4VxICiTI8inDstzZkYY5mbaFOYbleS5VCUZZ+fbkVNMskMQxAijXLizFMD9dJD9CmJlotu5i+6mbXkJpvD5XIXuJw3XA4bAJ69edJ7/2rq/N0U5m1adjrGDaPu7mjg52UcH2qBMTzgitVysNR0t9F3ttK1M1cjZ/rTiCFZia6J4XZpUc6RXsZ+dsqe1nBnMzhaU6omP/FgIyk5zMkaJR/iLnvtbBn37cyr853PR6tfjdW+Pdftg1bcL7xNZp+wvKwY5ICMsqyaqqwKeI+svISkJlRaXlJMcb+YgdQBDEzRCA42gCmiVXVdrbAx7k7x1obWMPFoJwQl0YMWbf9uuvHtePHT8ap3j68A3E/vOZxPHM6nxZgI9pIUvPC49yOziMvMWFhE3lkCm0n+xMxeYJE4DCL7AYHLJHOYJM4sceEBfmGWwGaQFmazFhjpnxgZnxj4Tw/IC7MkLpP06QHh0wPCAoP8iUFYYGRxGWQOg/yRSf7EIn1kZb1jpX9kZi3cJ3Jmc9gPyGxGNpuJX5hNY89mclkELovEZeRwmWTuXAZ3LhNgEbgMMpdJBpgEgIkHWASAReQyCQCLALAIXCYBYBIBFgFYZOKlLYHLJAAs4mKZxfJc1n92OAQEDAFDIHIQsDwMCoYtacCL22++EPxdTHBaYpKPh6eomOg+gW3RVkZJNihflIbYpvX2WPu37998At4yWHfTMhIFBLavWbMaBALpyEtG2xsGW+jF2BjE2aPSPIxpQbY9WaGznSXvzh0aGqptHK61MNEK8vE/dfXak4WPbAC4feeuvZPrb6vXgkAgEGjlunWb1q7hXQZas2LF+uXL1q5exRMXm1ld1V5R0VxWWl9aXFdeUUvAEyP8gnzt7Q/s2se7aev2beK7xMA6GlYCW/dt4hHg2bBF6gBk21ahTRs3r169no93y7498vKyarybtv/22288GzbrI83274fKQzQCguJqGg/NPX4NAEtPr7WzHcbJ2tQCo2NqaW/vkB4cVOTvUuDoQMM61jp7n0xLfTPQ+v5w09uOuoUjHecppCIlVDkUWQYzKAXrl0L0KmE6FRCtMnmdNFnVarA+UUaNKq9dJ6/XIYuIllYugGqHHFAly+m0QpENEL0mKKIJhmyGIlpgyFYoOkVeswWGalNA9sANu+FG3QpGHaroThXjDhXjdhWjDlXjLhWLblVMtxqmU8O6S92qXdO6XQvTqmXdqGvbpI2tR2BLjB0IaCe6vWdnYlRTol9XVvjpqszRWkoLPbU2N7GnNPtgVd6xOvqRKspw3ZISfPf63VdPX3969364r7epsLgwLT3IFhPr45iVGJEcFUiI8ov0cdNCmELkVD0NdUkOhvnOWGMF5V079yvA1QUFxIV27Nq6RXj9Ot71azdu5OFbjAPm59u2aePmzfzbeDdu37Ced/eenV4+LtZYc2sLlIMjOtTdPNvVtMDXOtMR5aABxqhBDoiJSIkLm6nB9dVgeroKGEvTxNTUlo72oyfGJs9d6Dsy1D80PHP1ekNLR3YelZSD97OzHKUk9SR6BVrrWGjATTTkHU01DTXkPG1NwpytAow1wu1NqBmxvc1VPU2V40d7b108dX3mb1GC/zr7R6vM/o3tX7AG629e5vXfu8rsP9D+LgjGR1lkhJrQUu1oabbFBKdKinsJwYkcb0qMMS3McColuFGTsIRos8xwdFoIKjEAkRSATA4xxEWaLFYvrvYorfUpKvdzd1fZI7pKYNUyARBIahnIXEAgSFKSpKJYidCtRCEohjqZuirRCtJx6vLMlpKDCT5lQdjDlKgTlalHSuMvHqRdHKRfPEq7NEobP5gx3Jk03p9xYZR6/3zlcGdib23oocbIg/XhvbWhHRWBB+vCTh/MONoU1V8VfKgm7GhjzKGaiO7y0AaqZ0GyDSkCnRVqSAg3woeb4SMx2XF2+EgrQiSGGINJC0HnJtvS0uyKshwqc9zLSM45SeaEaJP8NIcSvFteii0h2gwX8dnNQGRyiGFmxJKbCxyAw2UDnPccNpcLvH0938+6kfnkbsLD2xmMK8T5qzTG9bwHN3PvXaMybhSyblacHEy9Ml1weYp+41zh9Enc4c6Q44dipkYzRvriThyMuTCWcvcC/va5jNlrucwb1Ed3c2dv5DFvUVi30pi3aB9eDb+/1vnqZPmHyYp3pypZxwrvHS29d7zs5kjJreGaK4frxlvo5/tqzx2sO3+49MxA7mQX+Upf4Z1DZZNNxJONxNvHa29N1DHHap6O1LCOlLCOl947XvhwrOTVZNn7CfqrU9Xv5i9xuR/ZHA6Xy+UAXA6HCyxlTQYWHrZ9YhRwHxKBx6VsRgHAIgLzJPZDKneeBjyisufw7Dkih5XNniUCj/I5Two/PSwAnhSzH+Zy5mnA01Luo4IFFpkzl815VMR+VLwwT+c+LeE8ogOP87nzuZw5ysJDGvdxMfCs7MMchTOfA8znch7lf3pa8vFhPvC0kM3M5rBIXCaBM5sDMLK5rAyAheMyCQCTALAIXBaRyyJwlwRg4tedxZMsIsAicFlLJb+AL3eJmIkAk/CXz51/qRIsDwFDILJgeXkoFAyHy0GXIHjxy2hf9OBFLF6s4uLgiNY32LV7j8yuXWRfl0wvB02ILO+a9SeGDgEA5wHj+rPndx8+vOfq4r1q5WoQCKQDkSX4YeMcDGJt9aNt9GJsdJPs9amBtv2EmEeHmt7cHG0eajRD6fsHBpycZTwHADKtaNtmYRAItG7dhpUrVy9ftmrtGp4Vy9csX7bqtxVrV/62DgQCmaCsSwsbSorq8/PKUpIzo6PCw4J9A73c/FxczQ1QvOv5167Zys8rdkBSmWe90GY+kRXLV4uJ7pbcJyuwXXTTxq3r1vJs2SyorooQEdq7atVaEGjZgf2yaqp6PDzbrKwcCcSSI0Mzb98tvcgwxljbe7h6BPjpmlvjPHwHwkL6Qz0GIn3HMtMflJQ8bmx82Nbw5lDLu77G9webrhdRKhAmRRC9MjiiHKpbDtWthOpUgLUqwdqZcqolcsgssEY5GFkhp9sio0OCqKXIq4fKaOTDtFshiEaIbjMM2QzXb4EhW6CIdpgBTk6tAWbUqqjfoajfrmTYoYTqUkT3Kpt0q6J7VdGH1Ez71cz7VEw7NM26tCy6NM3btTDtWlYd2lbtOtgWPZtmhF2JiUOOhSPFyrHU33+kPH+8md5Dj+otimvLi27IiazEx/ZX5BzvKD/aUDhUsZQ2+d7NB88ePV94vzAycLSuoLCMSIj3ciaE+yUE+ob7eQbYm6dGhtm5BqiqG5toaqY5oLKdTP2NjSV27ZbYvV9i5wFRsX3bBMXXbdi8Zh3vep7NG3n4FzmYZwPfxg18PDxb127kFxfY4m2ljzXVQ+iroFEaDsY6RBfTfC+rdDtksKUWRk1BCyZnoKVkoKmoqQwxQmpamBuGRoWUNdQdGj4+enq689DhQ8PHz127UdnYQqbmkHOI6UFeE9QEur+VnYWKPUodi4A7m2rYoVWtjbTdbYySPSxjPW2IqZENlfSqYkp/W/25sZELE//yZBle/7P/2b+9/YWz4t/E/i4IzggzSfBDhrmohjmrRLiqxfvpZoabUBJtqMl21DTnnCSH1BCTOF/99BDT7DhsWohJgq9BvDciNXApi0R+nmUBzbamMqCvG5dH9na21sAaKvpa6ETbGUZZaCRaaOQ4GRR4mRb6WNE8LWKNFEiuRuzrI1f7ii/3F186VHRhsGCwLuFEN2GslzjeTzzelTo5gD9/PPfSSfrUEdLRtsRj7UmjPWlD7UkHG6K7qkLr870qcxzbi3wbaR7leNvmfO9DNZGNeT412W7lWU5lWY4VeNeCVLvsaIusMJOsCHNSjHVGmElGmElmhGlSgEG4q3qYs0q4q2qcj05GmHFOgjU12Y6a6kRJdkwLM43z1U8PMSHH2ab/5Caby+FyF7jsBe4Cl8t+/2ruMONq1pM7SY/vpDy7k/HqTsaze0mP7iU9vJ3+fJZy52J6aY5eVb4xnaDV3+x47UxSXzP24kTUzPGwnjrskVYnxsXU1wzCs7spzx+kP72bPH8zfv5+8sN7SU/uJTJvZL9/PfzsbNOLk1UvT5a+GCv6MFX9carx3emat6fL35+vvdZPrErFdlJDSuKdR+uSrhzN7SgIHK6MvdiRPVga20XxnR0reHy+9Pl0xesTNW8mm1+drn92qvLp6dpHY1WvJspYx8vfMK8AAJv9kc3lsBc/kfYlKJj9uG1hrmLuctb0UOb9i5Uv7hbMXc99cK3w9rn8uRv0+VukRzdz5q+T2Y+Kbp4ljB8j3LtSPzaYMnuJcu101mhf9PkT+Gd3K+au0y9M5J4epdy+VDI2mHbtNO30kYQ7M1msyyTm1aIr47RTg7j7l0tuXciZu0m/NE2ePJl950r16aG053fpCywqh4nnMrK5TBKXhQOYeC6TyGHhF4MrPuu73/+Yn7fMb/ZZ3ynBS9u/2v61SjBY/jsleCkc4ksIxGKIMBiuJA9bSiO8W1xcap/kutWrPE0NMt1trVShmzduFOIXPNTZDgDA/Dzrxq0zXO7H3u7BtWvWg0AgbbBcRaI/KdAG522Z6ISKt0HEYxEJtvpUP7tjOckfzg1eOXPESEsxOCE0v6dbG20GWr5q1W9rN2xY/9tvK0CgZWtWbVi3diMI9Nsy0MoVy1evWL4aBAJJ7JQuyK+m06ry86qoOXR8Ji4pNi4hJjbY28/W1Fxuv+zqVZtWruDh5xVcu4aPn2/HqlXr1q3lkZaCSEvBhHbs4t20Zd1anr17ZHS00GvX8Kxc+dtGHn5DAwveTdshYKX09NzcvPpLlx8u+mtmi0Fj7MztXHVNrUI8XLM9nEleThWxAc2BgS3ePjnGJq0BfsDIwPv+9ku5xOt0SpeFXZGsVjlcrxymXQHTqYRol4O1q8BaFIgmTk47W06rRg5ZIa9bK69dAdGKkFIKlFEvh2o1gXU/K8GIFiiiGYZsh+vjwSq1MGSLsl6Pol6PIqJLCdmkZNCkZNCsiKpVQJUoGVQrIftVTTo1Tbq0zbq1TDu0MW2a1p1a1l3a2FYkthVhU23hUO3gXurkTjbFdCWnTLVW9tBi2gvjG/NiashhDdTYekrMoWrqyfaq3tLsRX+Z91hPHz5lf+QOHz5WX1xcQiKGOlpnBnriIsPD/bzsTfWDfHyj03OdfKNNrJwCsGY4R3SWq73SAZnt/ALS0vDtO3bybRVav2nrho3beHi3bdq4hY9362JM8CYefl5egZU8vAeEBXD2qDCMvobiAVN9DTsLA1u0mpedoQ9W39lYA62tZIhQMTHSVFORU1KWMTBUNzfV8/Z2ySsq7Bsanpw53zUweGzi1MzV68W19cQccm4+lZ4ce4IcTfI0C3c3wWhDrBFwc22whR7EwkDTxlQn1gUd7myenhBcVkCmEJLrSumTRwenRo7+VZMI+F/a5P/Z/+zf1v4uCE4NNorzQaQGG6cEGke56/pYwd1MZT0sIAEOGpG+qJQwTGKQWZCTtr+teqQrIskXHeOKjHFGJHsYLVbvbfYfaA+tL/Nqqg3r68lqa8loacYPHSmdOtU4fJje05Yx0J0x2ke+NFR+faRmZqD47KHC+UvdF4dLL50omzqWf3oor6cx7nBn6lAfbmwwe6Apvr8uuq82arA5Ybgj7UQPbrA5YbA5vq82uq00qK00qDrXg5aKKUqzIUUahjuCY92V6CnWFXinzuKwRqpfNcmrPseviujVlBdSneNLjrOiJtniIkzTQ9Hpoeh4X0RyICo1CB3rhfDHKrqZyrqbg/3s1CK8DZPDLJOCzYOddfxt1SJ+5SaX8x7gfOAsLACfAC777RNGP+MGde5m1vxN0twV/OMr+Ke3SQ9vZM3fyH5yK//BJSrrSsGRtqDBtsD7F6m3zhIvT6Ren8LNXqJenchkXaSxLtIeXqI+uUadv5r9+AblyXUq81r23M3sRzdz710tW3h15sW5I09OH5o70/Vouv3JVOeTqf4XM4dfXR18dn2Aeanrztm2waacswO1c+cP3jzZcnNqgHVp+M6pQ1dGD87OHHlx68jz2/3Pbhx5eXn85aWxR+eH3t4afXxp5MnVUy+vH392eZT94imXzeV84gIcNpezAHC5X4KCP821LzzqPNKTSMgKKynJKS1Pqqkl0YsJCYmBra3kM6dKRg5STw1R2W87ykvDYxMSc3JpmbiwG1dqz58uzc7y7mimlxSlV1bgMjPi0lISCaS0wgJKa0MpLtXv8rmm0ydyqcTAqhIyLjXwwsyxxKSAsrL0kjJiTHxkeSmdlBF0bpz66XHFBwaewyRzmSQOE89lkLmMHC6DwGXhgcUt61cc/Cd/f7X9a2OC5cEQCBgGlYdDwVA4GK4Ehi8hLxiu9IWGv1WCt/Dxr17xm6G6QpKThY++pspesVWrV8pKg80N0C+fvwQAAADeAQBQVFCxbNlvIBBI6cC+hsyI4jiPvDDnNDeTJHv9BBu9cEvNWKxeUbjLhQY6cOvUUG2Bsa7GJl6+ZSDQ2rWrV69ZtWLFbyAQaPnylevXblq9av0y0MovPxBoxbq1m4MCYqIj0/BZtMKCssqymoiQaHpuUVRwhJONvZ4mQk4Otnz5ylUr165auZZnA++G9bzLQCsFtosqKWrJyynt2inJu2nrJp5thgYYdTVtEAi0DLRSW8tQTlaBj3e7v39sahqt7+DS63Ik2tLS3jE2I83ew9s10M3ezyHQ3Y4W6FXk4kLH2DZ6+lwqol0tow2EhfYG+F0iE9uMrMpltSvgemUwnXKobhVEpwyiVSerVQjWDpSCFsrr1MjoVYJ1qyE6zWC9aFllL0mFBhiyTl6rEaLbCNVrgOg0QfSaoYguuH4aRCP8gEqinGqqvHoqRCMFopEI0UyCaCVDNPEKeiRFRKkKslfdtFvDtFPLrFvTrF3Lsl0L06Ft1alj0460a0dgGr29KlIjqtLCq+OCa+LDajMjDxYntdBjikjBJaSQ6uyINnpCW15SKw1XQUlb9HfuAWueOc9lA8cHR8qpuUV4nK+VaZg9hpqcmBAWaGag6x8Q4RefbRuQgHIJNTREJ9ma5nnYexgY7Rbds0cSIiy6e7ugOO8WYQHh3XzbRPh4t/Bu3LKJZ/NGns0b1vPy8GxdsW6Twh7xUlfzDGsDQwVpZxsTby87Tw87LNYEbahlpKdmbqFnbKJtgNJQhO6zUJd3M9F0MNY1M0T4ePtUNza39R6sbWk7PDJ65tIVenllRhaOmpvTmIs/igtNskMEmGjqyu3WV5JCKuxTh+3Emui4YPQ9jdUCbI1TYgLySWlZiRHleaSJI4emh4/8VZMI+B8E/8/+Z/+29ndBcHqoSZI/KjUInRFqkRGKSfBFB9ppOKHkHU2grjZqfi564Z5GkV7GxDjXJlp8aUZgQYIXNcyR5I9drF5Nwxxs9R/siszPsaFk25WXh1TUxTR1pdd3phZUBlHLvMtbwlq7E/o7Mnoakod6Sf+PvbMOiyr7w/ggYe/qru66uu3ubw1iAjBQWpRGaZASBCSUlO7ukm4paVCxWzHBBqQbiQFbEWbm/v6YYZiBAVFBQL+f532UuXPywvecd86ce+/tS1EPbiRVlh++ejro3HHvezfjSs8HX7sQcu6E15VTAWdzXE5lOZ7IsCtJty1OscqJNc04ZHgk2iQtXD85WDc37sCRaONwNyUv8+1+1hJeZjvcTIRdjEScDEXCHJWj3TSzwg7kRVnHeuhGumrFeOlEuKlFuKn52ez0spT1spR1NpZwNZX2MN/laa7gbCx7YLeglhRutxRWR2nzPi0Ri70S1vqSvjaaRyIcEijd1AwwURk6T+9IxPckAoFEJA2QnjX15NV1HWrsC3v6IqGjN771aWRHb3LnqzR8f3rHq8PNfSmN+LTON/l9g8e63uW1vczoeZ/d+jylpS+1931+95ucZwPFz94Wd7/Mx7/J7n555MW7o52v83oG8vHv8+te5HQOXnn37j7hfQURqSIiFf3vHrx9/fj583vdr+4+fXW3d+Dhc8JD/Jt7z149fN1f9er14zekuueDj18SKp69rel5+aDn1a3OFze6Xt95iVS/JD1+gdzrJdzpG7z3FmkYQCpfvXv4tr9rcJBAIiIk4iCROEgiDT+aq78j/21XTtkV77CA/VGhzjlpbgmRNuFBB5Pj3YL9DYvyPQoyPTPizVtr47PTbT09rMMj/Px9Taruxb7sLDyZ53TjUkJctHV6qlt0hMPh5MCwMNeYSI+CIxE+bnsq7iZ1NKSlJZhdv5Qa5LWvOCcs8pB9bLRdQpxzfIzn8dz4cG+j0hPOpL6k922+pA5/Yrs/qd2H1BaAtAeRyFuB2/2RDt9Pd8Cz3ASjMRgsFovGYUevBKO5N5D3RYwwwYtZFyoICLjpapjIiqvzb9yy/n/MTKgVq1ZxY7ByUtJ5uXlnzpyxtrb+95+1zHPmolDM//vt1ww3q0zX/Qn2BgcVRXbh/tXasN5ACGMizuuuLXvE3bLvUvbJ+KjvWeaxsbIuWLiAjY2NjW3unDlzUCgUG9v8hfO/Z2WZj0KxzGFiI//LhGJlZZm3W11PX9c8LjY1NeVIft5xezu3yEOJSQnZLk7++03s3V0D16/jQqGY5rItnDd30eJFS1EoFhaWef/7h11UWA6H4V/7H/eyH37/ZcWfe3T2rf57DQqFWrXyDzlZ5fnzlnBzCzg4+cfGZ5H7q7BbS0VHd7+NpY2btYmNibbB7girfcfMDdIMdcM0d4fvM7XX0JbfzHdAdIe3ooKvnHSU4PYUXtFEHuFEnHAit3AyTjgRI5SMFozFCgRiNiVjBFO4BFIzklkXAAAgAElEQVQxgqkYocMYoXCMoAv7xiyMWCZ6axZO4AhOMAsneAQnmI8TLsAJZ3OLpPBuO7xBLGPD9qyN4tmbxPM2iRXw7TjGJ3Vys+zpLTuPb5U9ulX2mMDOIkHZYoGdBUKyBSJyBaLyeaJKRdtUc0XkUyyMLhVGHUtyvpATWhDrcSTC8Ui4Q6THAXtb/UAfm4Qgy1OxzhczPQoPOaR5O5L729Xe8bS1DSGSbly6HhPgH+3jdXCvruluNTNtzX3aajtEha1tA/fZBu42slfQsdooLLVbbFu4rmbQvj0beDb8uprjp19+XfLDr8tXrf3pT87lv63//sdVP/z414pVHCv/RP/6F3r5yn8XLl25Hcseu0fOTmYrH+e/SnJiirLbJHZsEdiKEdiKkZESVFYUlxDfKinKt5X9nwOiODcFIW1RfkU5aScn55j4pODwSP/gsMJjJxJT0+1cnL29vWMiIo5H+WbZaFnI80vyrt2C5RJAcwii/8Ny/7Ft6zqjXaKq/LyuJrqeNiZxAZ4+tmbJIT53Th99cOn0ZAURAiYYAGYs02WCw100/Q4qW2oJGchvNFLidzTc6WKsaKQkKLnlH+lt6832Svk77Q1xNUwLc7icG5Ud7JATYJfuZhZnTdmRkh6r7O/CfzzXND1J71Co2uHD+6Pj9yWkmWUVOBSd8ThdGpB7yiEufV9aqtnxQo8rF0ILjtiXFLqdKHRLTzLLSjK7fi742umAa2cCT+W7XCj2Op3tfD7P/XKh14V8j2OHbTMOGSUH62VFGScH6cb6aBQkWBQkWCb46xxyVQ203RXtqRHjpeV/UD7ARtF+r6i1jpCX+S4fSwUrLWGP/TvjffQTA3TjfXVCnVWCHVXCXTSC7NVt9MQMFTcbyPPZ6cm4GivtV9smw/+fuNB/xnvEfR10Q1wNUoNtr+RGZYc4ZgfYZbibxx2kdHMQGSDfS2EAQXoJbeebgwuqLU622Z5udT3d5na8weFYo1dJq//xNteiVsf8BufceueiZo/j7b5H2zyLW91y6m3zGuxz6+xzau3zG52OtrkWN/kWNwYVN3kea/Y+1uB/tCWgsMW7pMM3v90jtdHpZF1U2kUP3wxD3/QD0YUe1+qKyp6evtZUfKnxWOnTMze7z15rPXaj8di91nMPOy+cq0o/ev9Q0b3wq015956W3GzILW0uvNCSWVgbktPgm1HnklXrnPnErbDR72ST99EHAVX4G/3I+/ckIpE0SKLcI3jowjj80Tcdye2VXg+verU/TBpszex8FNnxKPp1e0bl7YCyS75V5dE3z7o3PwppfRj+8Kpva2XKvau+bRWBb9sOdT726K4Oed6S0NUY0/Q4vLMuueJu5N1rgfX3Ix9c9Wh+4POmPby7Jri7LvrhNb9HN4J62zNbn8Q2PArvqktsKI+quOzzsiFysCOY0O6NtPuS2nxp1n19kQ6fob0N3+hKMNkEk1eC0dzcaO4NaG5e6uVxVDdMux1iHut8ic0bbTUUDSRE5Hm4RNb9t+K7xSzMrOv++28Djnv136uXLl2KQqGY57DNn7cYhWJZuXRJoq1Jjqd5go3OjjUrlqBQ2BU/S61drc6zbr+4QIiBUoaz+e8/LkOhUGysrGxz2ebNmztv/jwUCjVnzpx58xYumP/dvLmLWJjnka0wC/M85jlzmeewKStqmR9wzMkuTk05kptzNCoyMSM972jR+cz04vzc00eLznm4+6xc+TsL87x5cxd9/92PbKzzUSjmxQt/5MEJbeXbvoFHeP1a7sWLfvz7r7VSkjvnz1+EQjHzb922gZf/uyXLd0jJObh4kvtr5WxjYGakprdbz3TPQVdrGwcrjZ0yFioq5hpa4kLbt24V498oKrJJTEZARFdku4fczsNS8oncwsm8ook8IkkUEywYjxWIxwqmYIRS0EIpaMEUtGAqRugwVjgNI5iGE8pAC2Rg+LOwgke4hbK4BY9ghfKxQvk44SKc6HGs+HHsjmM8Esd5JY/ySuRvEivcvL14k8SxjVLHN8sU80kf45c7yi9XKCRXJChXKLyzQGRngahC4TbVIjH1HH6FE242vY/z2x9k46tPXSmKTQx2yorxORxhnxxo62RvnBxmdjHFtiDM7nySd1E45Ql5PU+7nra2kUikuzfvBrm6JoQFWxnr71GWN1RWNNRU1VRVtrYJ0Lf20zJ1UtlrI75La9MGXkvFnRGGWsZyu1b+sWbRz3/+sHLdH/9t+e2fTYuWr/0HJym600xCxUFit+MWmQNrN+z65XdOpc3c8Xry1hKbOP/8eTNureAmTr5NHJs2rhfkx+6UFRET3SgsxC0mwLNxzZ/Gwlg3BcFt69f9vPJXcVkFJ1fPpMMZx0+duX33QUp6lpW9bUhoSGzYoRsxYXEGsk7aEloS/Nzr18jx8UnzcHGx/7KF+08VAewOzn9VtvBY7JT2NzUKs7ZMCw24ebr4wcXJvHAJTDAAzFCmywR7WSq4798VbK99QF3IRFnIUEFAS2Kjhaaki9nug0aKVgbyLhYawc5GMZ7mCV6Wmf4O2f6OOd52Wa7W5Ox5WXszU3Xio1Siw5Tzs8wKsy1z0syPFTicPeF26Zz36RLnwjzLghzL/EzrvPSDuamWmXGmhWkHjx9xPJHtdCLT4WKhx9Vi7/O5rmeynEuPBVwu8ilOtsuOMStKOngq0+V0lsuNkuCz2W7FyTZnjriWpDlkRJjkxFiUHHZOCjCM8dIJtFWy09/mYLjDSHnTHhnMfjVBM3VBM3WhA2pCpmpbXUx3eFpIBzkohzlr+NuoOBvLhjrqWGtvN1ISMFIU0pbcuF91u8sB9YMmSpYG8s7m6kFORtEe5glelhl+Dtn+jjk+dllulG4SSCQCiTRAIr4jkdoGGnJqXWOq9sTU6UbX7Imu1Ymu1Yyo2xteox9Vox1dsyeqRi+2ziCqRj+qxiDyiV5svX5UjU5MnW5krU5MrV5UrU50g3ZUjX5UtVFkjU5MrW589b6YGsOoGsOYasOwGu3oFqOwq/sEtP4W3LleWk3gclnJs7dtzwefPh98+pKIfz7Y82yw6yXh6avBzhfve67fPV90Ju3ktczU4tCodPfblcdfERqeE9taiHezGzyiq/bG1OrE1+rFNuiF12nE1GkkPDC+233iPenVO2I/ERkgIQQSgpAQynYIQlf+u7ZYpCsY6YkmdUUT2gKJHWHErqj+9gCkLwrpTST1xCN98YTOSKQrCumJQZ5GId3Rgx2hpPZApCMY6Qgd7AgeeBpC7AonPI0g4mOJPTHE7mikO5r0NITQGUTsCCZ1hiHdkaTu2IH2aGJXFKEzYrAjFOkklxZEbPchdXgRO3xI7X7E9gBSewDS4Udq90Y6vJF23yFD/C2aYAwajcFi0TgcFzeD7RAjbhNBzoJiYlm8aPGalb8ob94sv4F383///v7D0u/nz2dmZmaeM2fRwoWsrKxz586dN3fRvLmLmJjnLWZb4GOomuxywMvS3HqfiRC/6HJWVs5li7f+sUJizer9kluEOP5FoVBzWFiYmJjYWOd+t3gJK+tcFArFyso6f97CBfO/W7jg+7lsC1lZ5jOhWFlZ5rOxLkChUPsMzVOT8/NzT6Sn5SfEpSclZqSmHDl98lpu9okDpnaJCRn5ecfUVTVZ58ybx7ZwwfzvFsz/DoViYmGet+Knv9FoAUkJVUFBuTVreNeu4xbbJv3TTytZWFj//nvNpg38q1b9yc6BVVSkPNHG1d/JwvHAfjtjS2ezvWZ7dEx11fR0NgmJCohJiojJCQpLioiI7xLeoS0qGqymnqSmniapkMQjkrxBNIlHJBEnlMQtkogTSsEKJWOEEjCCyWjBFC7BZC6BFLTgYaxwGpY/HbP1MJY/AyOQiRPMwgmR/83DCefhhPJxIoU8YgXc2wo3bC/cuKNw447iTTuKN20/tlmiZLPk8c1SZBN8TGBnsYDsUX7ZYuFdxSK7ikTkC8WUineo5gnsvOXv2lOV96wi72VVyc2jcbkJYZkxXv4H9TICD6ZEOjhbGwQ7m4S62R3ycYwNdCH3t6ezq6WpGUGQBzfKEsOCj2anmOprWRjoOR4wstqvb7JPf7+Zp56lj6axg7LeQSmVvTwCImqi28L37UkwN98pKLTs93//WL/lP87ty3/fxM6jIK/vo2J6SM0sRlbPj1f8wJoNin/+hd0jsDFcRUxzC/v6f37dugnNi13LjV27lQ+7U0JIlA+7ceN6Ef4NnOyrcX+tMBLhspHh41n91/yF38///ucff1r15+q1aNwmeSV1SRn5v1av/fu3vw7Z2N1NCAvSkHPXkTVXkRBkX+ugpCiJ+x8Xx4r//v6Rn/3PzWv+Qq/6iff3VSL//GPEx5NpY3L35NHyy7AnGAC+AabLBPtYqXiZq3hbqLoaK/pYaHjsV/cy08wMcytJD08Kc/Kw0rHau8vZWDXc0STVxzbV82CGp22mh81hR3Ny9uhY9eSUPWGhCpEhyoUZZscyLE5mWJ/NtDmZanEmzeJEyv6zGZY3j7ldPeZ9+ajX2TyXk5n2p7McS4/63ikJunnUv7wkpOJs9N1joTcLAm4WB51IcypKss+Lsz6a4nA60/10lvvNE2Fnsz1PZriez/XOjbVOCzM5EmWZFGCU4LcvKdAo1FnTWlfUUHGjpiRaVYzdRFXQeo+4s7G8i7GCocImHRkOY5UN9gbbfawV/axVPc2UvS3VXE0UvczUvcw03E3UUwLsS9LDDx9y87bRs967y9FINdzROMXbZribTpRukohEEpFEIBDfI0g3oSWv2SO2QS+mTS+6WS+6RSuyTS2iXftQm25Us1ZMs05Mk05ss15Mk25sM1l7ohs1Y5q0Ypq041r2RDVrRLaqR7XqxLYbRrZoxrRoJjTrRTXpxLbqxTXqR7XoxrQZRJcd2G0lGBziaGasGxMdcv/BDQR5TyQREBKRRBpEEMLb1/jXr7qbG2vjo8OuXzpx8fzRgoKkyENO4aHWjU23EKS/k/A4u9k5pk47oVUrrlk7ulUzokM9qk09sWb/wxen3yMvBkjviSTyzYKHt0MMdGUPdMQQ2zwGmz0Jbb7Edg9Cu/dghx/hqedgqzux3Y/Y4j3Y6j3Q7jvQ7Els8yU0eZMfVEFq9yO2+g62eg+2+wy2eRLafYltPoRWH2KHD6Hdk9DqTXrqR+jwIVCeiOFJaPMmtvkT2nwH27yJT70H2zwGWz0IbZ6kDh9Shz+xw4/Y4U9sDyR2+JPafcmemHrzh2/TBGMxGDQGg+HGonmwo1eCGd4ibS7T3B8XL5uDYprPzPLD4u8Wss1lRqEWsLEtW74MhUKRV3BZWFjYWBfMY1vENm/hHBSblpSIv42DuVmQnW2oj1+sgc6+35f+8MfCeejlS/hX//LjovlMc5jJ+x/mz1v0/XfLmJhYmZiYmJmZ57ItYGNdsHjR0gXzFzMzzyPfKWIu20IUimm3ml5MZFpezsnC/DPOjj4O9m5Hi88UFZ6NCEvS0TLycPcrKjwZ4B3Ex8PHhGKeN3fRgvnfMTHNQaFQ/6zm4EILa+tYWlj6SsvsWcu+UUxMbsXPv/7222/Lflzx55//sK/H/u9fzq18ouT+BkR7ewQ7mTkYW7uaWbns1zXVlZDfKSopKyomLSgiLiAozicgaqi6e892qQNiO0LUVOMlZFM3iKVu3JbEI5LILZzILZzII5zETblNRApGKBUtRFkJxghnYPgz0Vsz0PyZGP4sLHk7hMARrCB5JbiAW6SIR7SQR7R4w7ajG8SObhA7vkn8+KYdJXwSJ/gkSvgkjm6RObZV9ji/3HF+uRJ+uWNCO4+JyB8VkS/YrnBUQjlPUO5egHd/V+nrlrO99WfvXco+nnU4LyXY183eztrU3cnEwdrYw9k62Mcp1Nspws+N3N/n3fjWusbBV/0tldUVt0sL0xM8bKyjfAOdzPYb7dXeKSO1z9hV+4CnhrGDst5BaTUDPjEFKX7RIGODeFMT9z3aazk3sm+Q+vVfIY6tavpW8cZOueaueaa2iZ4h+Zz8u//FiK9ejXVS23nSea/hNtyav3/dsY1fVHCzsMAmEcFNm3k5cdj/beDj4OH8VwLzn7eyzCENKVuJzRvX/bd0ybJlP//xw/JfFy/5mW3+EiaWhfMW/vD9klVywtv6TpfcivR1UpS1U97urLNrB+d6RR6spbiw5Q5BJT6sGPd/2H9+5/j9V45//uTm+E8RvS5jr/r5QxE3jh+brCBCwAQDwIxlukywtY64vb6sra5UsJ1ejMf+aPf9yf4Hs8Jd0kOdMyLcsqO8Dgc5Rjia+B3Q9jXRDNyvHWGhH3vQKNbaiJw9I8ciNc0kK/PAsTybs3mOl/Nc7h8PuFvkczPDuTzH7W6O691s57v57tcLPe+dCX14LvxWsd/NIr/Hpw/VXUqovpBQez6x+Up63bnkB0cjbhWGlBYH3zwRcbMk/HJh0MW8gGvFIZfyA06ku5WkuR1NdkoL3Z8eZlac7Jwb55gcbJ4QsD/GxyjURTfYcY/LfkWrPRIe5qr+trrBjgbBTgY+1rs9zRXNNUR0ZXn0d22w0NzmaCB3cI+kn5VWtLtptMf+RB+rzDDnjDCX9HDX7CivtGCnSCdTfzMdH2ONgOFu7qOcJsIAiUAgEUgIQnr6riqz0j6+bm9s097YOr24ep2YZq2o5j1RzfqJrQYpbUaJLYaJLUaJTfsOt+1PaTWOb9ib2mGc1GIY36Sf3LYvsdUgrn1vZKNudJN+ZJNObMve2AbDmCa92AbdpHqT2IZ98U0H4m9a40R+9nW2NFBX0FGTfXT/5iCB8L5/kEAgEgYHEARpaXxSfvvC4ZSwED/bM4WJ2WmH0hL8zh+PPlUUfP1q2rPnrV3Eqpxmt6ga/aimvbFtRpGN+pEthhENe9MbXFsG7w+Q3pGfFEcikkgEhDT0sAxCb9671kjiU1+kM5TYEkho8Rlo9X3X7v++zYfQ4kts9kda/ZGngcSuIGJnEKEtgNgaTGwJGGz2JLb5Ejv8id2h/R3+SFcQodWf0BpIaPEntvoMtngQ23zet3gOPPUjtPkS2vwG230JHb7ENl9CSxDSFfruqW//U19CZ+Bghz+hPZDQFkxsCyB1+BGekq+H8yV1+CMdAZ/rgGe5CcZgMGgMBo3DoblxXDhuDgwPJ5ab6nppn5RBXQlmmzNv2ZLl89kWolAsKBQTCsWMQjEvX/7L999/v2D+AhYWFjY2NlZWNja2BXNZF82ft4Blzvy/Vv2qpa5/wNzH3MTeytrX0zfJ8oDbX8tWrGBF/fvd/HnMrCgmVrKBXrTw+3lzF6FQzCgUipmZeeHCxXPZFi5f9suihUtYmOfNYWJbtHAJG9sCVpb5ujrGHm4h8bGZ587ccLDzdHTwPHvmamL8kcT4bE/3YC/PwKTEjLCgCF8PvxXLV6JQLPPmLlq4cCEKhfpp2R8bNoqv+pXd0zNGVdX0tz/YpSQVf1j60/r1639Y+tNPy39Zu4YLzbWBj0+E3F8bN/OgaB9nP7u9ZtpmDsbuQe5K2ur823bwC+3YKriDX2AH31ZhQ+XdpoqaKoLbjKQlQqVkUjeJpWzansgrmsAjGocTiuMWTsAJJ2GFE7HCyVjhFIxwClYoFSuUghFOxQgcxvCnYgQOYwTScIIZOMF0nGAGTigHJ5zLLZrHsy2fd1vBBrGCDWL5vGIFG7cXbdpRvFn8KJ/E0c3iR7dIFm+VLdoqWyQgd1Ro11HBXUVCO4tF5ItFFfLFFAp3KOUKKl5ycumuudBZeaqr+sKp3Nhjudnl108fz43NSghNjwvxcLQI8nYI93OJDfGOCfYi9/dZy9OWR096mzsf3bxzMvdIZlxcZlyq5V4zSX4xWXGZf/7+Z5eSgdZ+VxU9K0UdC1kVQ4Edarw8WywUZB1lpLRFhLG829fwKGCE9uo7pjgEnzL3KkjKuHLm+F0314S/MGK/rRVa8dP/9m3nu+Kz76yvpbTAJm4ezq18OB4sOwazbiMvh5Kk8K6tGy1lRU47maXv1/SWF9UR5ODDcPz044rvf1y5ZNmv3//wy+IlK5YuW7Vi5d/Lf/nXQHHXvTCvUj8XSzmxfVKbHTRlBdav+3vZD6J//KGLZneTFvHfJekvsy1QbnuovESEgnSUpnKggvjebcJJoYGTFUQImGAAmLFMlwkOst2TGmBzLMmvJCXgcJBtjIdpSoB1jMeBcAfDKJf9iV5Wqb42qd4Hk9wsYx1N/U01A0w1fQ3U3LXlydnPnAsqLHI7fyag/Mqh68d9y475Py4Jvpfn87gooPVCTOPZyLtHPC6nOJTmeF7N9SzN97pTHPDodGTdpaTGK4erzyc9Ohn36GRcxcmEh8fi7hRH3joeeaPk0Jksn7xY29wY29OZ3pfyA09leB1NdilOcs6NsS2Id8iLdTjkaRjja5oYaJkYZBnistfZRMHWQHb/bjFnU1Ufa11PS20XUw0nI2U3U2UTFSEd6Q3GSkLeFrsTfCwL47xOHg7KDHOMcTdN9reK8zIPczCIcjZJ8LSkdNPdMs5pf4Cplr+pFm03ScQBIvE9iThIQgbrn91KeWQe36QX3bwnvm5vQr1eXJNudNPeQzX6YQ/2Bt3RDinfE1qme+iBofcVVd9raj7XVP2uqwfc1PC9ruZ2aVfwPY2Iqt0JrfrR9TqxTbqxjbqxDXqxjVqxjXuS6vTj6nVTm02Sbx4QklypJSu4UwCrKs3X8PgmuRkEAolEJL589TItLS4kyMHaTNnbWS8tzjUtwSv5kGN+ovPRIy4pCRYZmSEtA3fyWzxj6wwjG/ZENulF1O+JazKIqjfIa/Z9hjQRiIPEQYRIIBJJCEIYfm7yAD6nvz3ubVPg28YQpCuO1BmC9IQNdIUiPYeQngjkaQipPfR5tU9fje+Let/BjjCkM5LUEYrgw0idwa9bAnrr/N93RLxu8h9oC0GeRiDtYUh3ONIdSnoahPSEkbpCkc4IpCeS2Bk02OaNdIcMtob0VHoNdEa8bg581+xPaPcjtAWQ2kPJt4YgdviR2n1J7X7EDn9SeyDS4f8t3x2CC43GYLFcWG5OHA8XlocTy8uFozO+o7dDsDDP+2XFb98tXsrCzDKXbS4zM8t33323cuWvTCjWpUuWz5u7iJVlHivL/LmUTQiLFy9ayjxnrqCAhImRjYmxvZNHjLNnbEzK6fCwTK6/1v2zZPk8FlYUCsXExIRCoRYsWDBnDjP5JRsb24IF81lZ5q76ZfUPS1cyz2GdO3fuku+XsbEuWPHT34fCU1KS8vJyTp4/c/NY8cVTJ66ePX3j1ImrR4suFBeeLS46fSSrODM9JzUlw+ag/erVq5mZ53y3eAkry3wUimkrn9iiBcukpFRDw9Kw3Nu2i+3CYHh+XvEzN27jku9/XPMfJw83v6Q4JUhtnA8cdDS1cDByDrB3D3Y0d93vE+Nl62Urr6QmKCIjIiwlLCxiranjoWu4T0ZVfJOw7UaxAgGZrC07svgkMvnEMzZtT9+8/cjGHbm827O5t2XziGTzCOdwi+ThRPK4RfJwwnk8IgU8okXcIkU8247iRI/jtp3g2X6Kd8cp3h2nN4qf3SR5dpPkmU0S5zZLneeTPscndWGrzIWtMhf5ZS8L7rwksPOKkPwlEYVz2xQuiileFFO5KKZ6YbvqBQn1i5K7Twkr3XZ1H2gve19/EWkvbS07ef3CuZoH107nxp/ITUyLDogKcM9ODspMDAvz88hOiSX3l9De+bqtp+5BzYPr5aVnLp/MO2m97yD6f7g1/8PxbxH/+ad/N2yVMrR2VzVwVNV3lNe0EpXRRG/ZtmOzgLKg6PYNAjy8ctKKBx0DCtwiz7jEXLXyP2VwIMLBLpJPQGXVOoGlf+BWrFy/eR0uVEexNSu861y+q5HW9u0CCopS8ju3Rdrt6zud8Sg1yGI7j6eymBbf+o3/+12U/X/yfJvZ/1z9w7Jffvzp9++Wrlz43U8/Lv99xa///Pz7v3oS4sXWpjEG2oYS/PtlN7trS3D99++8eWyYVSv4/1wht2Wd0jZuLT6MBo5dk5tDhxdtwL9RbSvPLv6NvpamkxVECJhgAJixTJcJPhLhXhTvm33IJSvcKc77wOFgm/NHQq8WRJfE+2Z424SY63jvUw211E1yN8/yty8Md88Ndj7sZR1jT1kJLi1NPHc6/NbFuEfXku+UhJQfDS4rCLh82Pl6lueDY6H3S8Ju5gfcKPAvPx5yOdP9fJrLnaPBVRcTnlxIqbqQXHUh9d6JuOv54beKoh+cPnzvdMrFvKCzR3xzY2ySAowzwi1OZ3qVHg0/n+Nfctj9RJrHqQyvk+me+QkuqWE2+YkeJRmBp46EZkY5+9jo2BjsMlASObh3l5OJurmOnJGauI4M/145IXN1SVcj9XBHk/QQ5+IEv+xDLtmHXBJ8LJL8LU5nBF4tjDmZ7J/laxduqettqBJirpPoZpblb18Q5jbUTWNyN0kIkUB6TyC9Q5CBjv6HabU2UU06UW06cQ26CQ17Y5p1o5r1wqr0zPLF96WLGh4WNEzlt8wVN0zhNzuy3TRD1CJXQi+Jz/iIiOtZpf25/EH3FFLbDGLqtOOb9KLqtWKbNKJbNGMatRLqtRMaNRIbdTLKzXRNeFQlcDKbVx/U2xHpaRTiYn35xJnXL14gCFJcXKiuIbvfVElfe5ul6U4PJz1Xe01rIxkr3W1OljuUFf6xd9jd0n+9uM079olubLNOTOueuOY98Y260fW62fXufaRaEpFAGkRIBPLTMpChB8YhRHzBy6aEs+nql/P1OioC+2r9mu85Pm8Mbnvg1f7QreeJO+FpVEmK4rFUlUv52q+bQk+lK7Y/9Gi66/S+M/rRZbMzWWot971OpKu864jGP/F5VuPfXend88Svrzago8ITXxPYft+75a7rszpvBB/efN++44HX+SNarxujTh9W7brrgnQFkNp9iK1+pFY/Ui0DONwAACAASURBVJsf0uZP7PAjPPUjdgSQ2gJIlO0Q3+hKMJqLiwuN5sTwcGB5OTHcXDheTizv+CZ4DhPbku+XL1r4HRMTEwsLKxMT09KlSxYtXMyEYmVjXbBg/nfMc+aRr2Oby7ZwLtvC+fMWz5+3eP06jJDgdnHxXVJS6pKSqtraFi5OIQctXP9c9dscJibqPgpWVsqSMHklmI2NZc4c1mU//Pbz8j9RqDlsbGyLF/3AhGJZ/fcaBzs3dzdfL88AN1cfRwd3O1tXJ0dPA33T3eq6igpqVpYHLSysLMytTYzNdXT28vHxfffdYja2+QsXLEGhmH5Zseq3X39nZV2wz9hm2w751as5t24RYmNjY1+PXvbjL6tW/f733//+9usf5P7utzSWV5GTlN0uJi6krauupqOirKWobaAlLCbKjubGoTdxYrFy4tt1xCXFcFt412Ek13DZoPmtOTdYcvFacfJacfBYcvBYc/BasfNYrMNZrkdbrOeyWo+xXY+1YcfarUE7rME4rcO5rMW6rMU5r8U6r8W6rMO5rucmy42dx52D142D151jgwfXRg/OjR5cG73Qm7wxm8nywWz2xvJ54bZ447Z48gh48Ap58Aq6bRJ23yzizi0QtFu9OD38WEJgSWpwRoSPj6dPXGSwt8N+14NGDhaGxnt1nGxN7W3MNNTVTfYZkvubEB8VFXIo3D/CzysgJCBMaZfSLz+tXLXitxU//7F2DdfypX+s+mXdNklVfgnVLeLKG4TluTaJ/8nOverX/35btebv1Rh2DkFLI6uYoENmFm7yOvY7lCw4Nuxa9jv2x9/Yl/3KsXjFb7/8xcmOEd/AgXXVUTgb4ZHiarPm739++uVHhR2CRzzsclzNrFVE2X/9Aff3b+t/+3nFsiVcf/+5Gc2x7r//Fi1aunjJDwsWfz934aKly39auvyn75f9rCkhYy4hLcKxnvefv2T4cMr86L9+WTGfbeHq5cu5Vq5Y88tyIZHNBgb6akqqctIy6iqKBno6NuamjpZmNvuNJiuIkE99bPIUPlWM+lRdfQYPVWbUlA8km5qH0w238tPLH+MRzB+seGJ5xnrY9ERrGSsv41PK6HxMxcmfcPe/CqbLBAfbGYY7GR2JcM4+5JwaZB3tYRTtsS/afd/RKLfzCQH5QY5JzibBprvd9Xa56shF2Rkkuh1I87FO97UhZ793I6vsyuEHV9KqSjMqLyZXnk24dzziWo7PlRzfK0WBFwsDLpaE3jkfe6M46GqO15Vc3/IThyovJVdcSrl3NrHicsbDSxmXCiIv5kfeOZN690LGzROxt0/GXC0KP5cdcC474PqxyKtF4VeLwi8XhJ7LDjid6Xsqw/tkZsDZnIj8JJ/D4Q7ZsZ6FSf6Hw5zTwl19bQz87Qx9rPUtteX3qYjvV5fxNtsbYrf/kLNFuOOBEHujEHuD9GD7nEiX9BDbWE+TKA/DaPd9+eFOFxIDi4Kdk133B+/XdNfb5aIjG2mrn+h6IM3HOt2P0k2yXRwkDiII8RmhJaPOLbxON7ptb3yDfkKDfnSTXlSzXlT9XveriiHle0LLtYNu7w4r0wq5pRF8S/PQXd3Am7s9ryiE3ddJqDUKub87plYvsdk4ukY/utkgqlUnqkUtqn1PRINufKNhdJN2QqthQqnVtp1/qO/CGiltDj4oH+uk6G8st19ewsf6QH3lQ083510KolpaYqL86xRkBRV2Ce+U3SC2dbWiEFqS/08ZyX8MDWXLW0oKGr3in+xNaN4T1aQV27AnrkEvqlE/pcahtf8uQuonEYgk4gCRNEjeZUwBf+JZbWJe7K5Tefo5SarHU7XTw3blxmumR6glBskcS1d92RZ5IlP9ZLr2hby9+PqwxDDJ40f04wMkHpyzab/rnRevkB6jGOwh8Lw+6nzOnswYxaxopVAXwePpBqlhu0rSdM7mmsb5STy+alt5wy4pZHtGlOLJDP3LhUZHInd1PvQjdQcS271Jbb6kNvID4fxI7b6kDl8S+anIn3l/tFlugrk4Obm4uLiwPJw4Xq6h/Q+02yE4sTxcWF4uLA8XdujCOBQTCjUHhWJCjWTO0FtzaNIwoVBMTCjmUYknDhMKxTK09QI1RtUTLIfavBHHKWvPKNQc2qYO9fdbYSr7y4Qi75th9N4cJuaJ/VpHJ2CYhZkJxTJnOMWYxU5WECEfYYLpLNtnOawJ8SjNfrwKaA3WRzu2z4W295/kZMk5T536hGxfxgV+3Ckd43yACf5cpssEAwDwaXzJmOXg4ODi4uLEcHNgeYZWgkdthxgSOcuHnMqHjAwNk1XOiDJHHRinkPHepfZ3OBW5fHINn+jFvyhMY58oat+pJ43c3zlz5sxhYmKa8zm/pqHTw8Q0zikeXT612o+t7CPTU36YrCBCJm6CR9qiUyFkM3IqRD8kJIS6AkhdoaWxqEM/DvnaR2n29vYjk9HzAQs8lgkeXh8ePmAfEmI/eoly1II2dSmTemjoyMgmjvR2w22llkt+PVw5+fWIKmjKGasqBgy7QPrahkuj/ER3gL5vI35ndIWT22FvP+4ppcs26sDQ74P6xqkQ/ZA0cjn2aY8olQznGX3qJ9J9BtkeUesYUfBs9c1gggFgdvGFTTA7Bwc7F3Y9F5YdjePC8XJguIcdMJZuVZic5aMMx6wG+vt1M1lBhEzYBI+5qncqhN510BivIevHwAQPJWO8ojzSEzJIxWg7BL2rHLMqBslofPRQF6jWdkyPx+BUDFcVcorSRlpPTV8FteCxq2JYif6QsxxV21DDGf5P0wS63xndKZ3Aufrw+RhVM7W+R2n2wz8Nf2oaceon0n1G2YZOxKm0UzQvJ3heZyRgggFgdvGFTTAHJwcHGrsejeNA4zgw3FSxo3EcaG5OLA8XhheD5kFjJmcleBYB/f26mawgQuDCOACYsYAJBoDZxZc2wRyc7GgcO4abnQvHTuOD2dE4Di5udgw3Jxc3hpMbzcVNzjLd1uXLAf39upmsIELABAPAjAVMMADMLr64CeZgR2PY0Vh2NJYdjRv6F8eOxrFz4dajcRxcOE5OHCcXjpxluq3LlwP6+3UzWUGEgAkGgBkLmGAAmF18URPMTt4Owbkew8mBQa/nwq3jRK/lQK/jxJD/ZefCsmO416Ox7BhYCf7K+Tb7OymACQaAGQqYYACYXUDMAsDsAkwwAMxQYEIFgNkFxCwAzC7ABAPADAUmVACYXUDMAsDsAkwwAMxQYEIFgNkFxCwAzC6GTfCTJ1VEIpEAAMAMgEgkPnlSNf6ECjELADMHiFkAmF0QicRhE1xVVSkqqQcCgWaIqqoqx59QIWZBoBkliFkQaHZp2ARXVlaISOiCQKAZosrKivEnVIhZEGhGCWIWBJpdojPBwuI6IBBohmgiE+q0NxIEAlEFMQsCzS7Rm+Ad2iAQaIZoQhPqdDcSBAJRBTELAs0u0Zlgoe1aIBBohmgiE+q0NxIEAlEFMQsCzS6NMMGaIBBohmhiE+r0txMEApEFMQsCzS7RmWBBMQ0QCDRDNJEJddobCQKBqIKYBYFml+hMsMA2dRAINEM0kQl12hsJAoGogpgFgWaX6Ewwv6gaaBLkXI4ffhxJYzrleHEN3WNKnl1zZngcQWqLqUWl1yIIgtRkqfGLqtlffzbqWSfPrjmPPk4teVSTesvtGTR4rIaNlSvoWu9wavz1IEa9pn8L9EmayIQ67Y38BkQOEGogq40KmeG3RgQjwxBIrx3KQgkZmpJHH2FQu9pHx+Dw8RHlgCZZELMzRaMnrxHRMfwWXTQxmkDJCUbFaW0xf1YjQpmgxy4kq5E+KCkTOv/Q/D6qPXSlURODpkj0JlhEFfS5GvUXjyCN6SKq/CKjzG5vmT3D47XFQ6UNvVVbzC+ial/KyAQ7jT7+7JrTyFYNpWHw1tgNY5hrVGJqg53KRk7ApYHT/+uYzZrQhDrdjfz6NRTRNVnUg6OjgBIjDIJ0OJwpophgkeGQoZY8lJ08Yky89vFjkD79UHSDpkIQszNEDCavUdExFGiB9P51RLgNlzYiTmuyVIdM8LiFMDDBjNNTA5/OHDOetUGTJjoTvFVEBfR5Kqqh/NVSjtiVPiNPRZS3aovIx9NrqcnojtMpqxFBntXUPkOQxvQRVdCktyt9RlsjIwVe60WQ2sYaSksYtXmoQDtKeDPORQnO4drJkfzsmpPKVqcyPOPyQZ+oiUyo097Ir17ptQjS21jTS/tnzyBkyC/pg3HkaDBcIDmiqbMypaiiIbc6HO+ja//4GCyqQRCkt8yO/NIp0G66T+lXLIjZmSFGUx59dJDjCF8aSElMDRCyZ6W+pMk7FHSBlIXhocTD0yXDQobT0GhULTTtobUHKltFAu3Gm9xBnyt6EyysDPosZTYiCIIvDWD0btHI9Rt8md3o45SDyluFldNrEQRfZudUhkeQmkz6cmqLqCXb0S8+0aQc0lAJlAIZNmyoQIoJzmSYK+AanmEJw7UMQ9NC0KdpQhPqdDfya1dRDYLgSwPsSp8hSGM6zUGav/CAa3iE/O6QCR7KzmhAoJhgYdqQaUwfSjz8knHtnxKDw0MEROUUC2J2RojhlEcxwdRgLKqhTLgjY2rIg9KWORzjw4ZYmBKzNZnKowNzuJDhuEaoowGjKqjtGTUygKZSdCZ4i5Ai6LOU2YAgSE0mw3cL6U1wQxrD4/g7tjTH8aX+W4T8r+IRpKaQrpzhl4q2pX30Jnhk1balfZTqMhsQpO+q4/gNo7SNUS7/q3iaFjreGQrUvquOtC/J7Sgc70SBJqCJTKjT3sivXNQ/fsc7+OHgGhmDaTWUKLAt7aMLMXJQ0MdCWs1Q+DvewSMIvvQOOdLTahAE31CDpxkcGNT+yTHofxU/YuQBTb4gZmeCGE95lHDzH0pGjoiGtBExNTSljphJqaFN9+7wjD92IZkN9CbYfwvtIDAsxiWM7ShAkyM6E8wnqAD6LGU0IAiCL/Vj9G5hNYIgNYV8DnfwZLM74jijomjou+rAOD0lOB3GapXfVTx9SSPrKqxmUBHjXJTQJWd0oJmAHSgvx+g76FM0kQl12hv5dSttxAdEStiOiEE/ymw6OhgZDQjDQTQUMmk1CILvwyMIvrSQWtRYtX9CDKaVDo024w1QoEkQxOwM0BhT3sjoKKymxJQfxX0OlUD5TDtiSqWNVmoAZjQgCFKdMVQpw0KG0wyLURXU9ijwZdyhm+5pigVNuuhNsIA86PNUUE2ekOwpR2yv9SEIgr/mS3mrpoB6sDqDJktNwYiiRs5/lEIYpLe91kdb40jZ3x51NUBD2ug2j2jAGLnILUfwt20pKX2v4of6a38bP9xI0CRoQhPqdDfyq1ZB9cgoIAcaXchQgmI4tKnBOHI0IIsyiQrQhAzlE2/fVXtfigkeu/aPjUGaIUieYoIhSKdMELPTr7GmPProIM+w+Gu+lAiiBhQ5GIfjiypysj487XRJMbjy4xUynIZGo2oZbg+5/ZS3CqoZNwY0aaIzwZsFdoE+UzbX+kYGINJwWGDX5qGJc7PArs2UeYvmOC342zbkMKAkHkqDv20zshzGNVZnDLfnMPkTpz1dYtoEowscN5fvyA/ZyFDK0UMPfZmgj9VEJtRpb+RXrJHBMuQgGcTsULAwCP9RUXC4Zij2h2ZlmhgcHhnGrv1jY7Bg5Fc99pNzfkCjBTE77Rpz8mJkjg8L7GIYUPRTJF1Ro6NyrJmRkmzkl7rjRDG5PeQujEg//Sf2axW9CebfCZoE0QVbw2HK8fxqBEFq8ilp0hsQysv80SY4lRy36cNlDgX2qHL4dzIwwcMZ8ynueUTbaLKPLvCDuWhCtOFwegOlYQwm4PzxzhLoQ5rQhDrdjfx65UPxo8NHqHExImaH04wIRvw1n9ElU0ww/84hE+zDqNJxaqcWMvEYHG4w7agCmnRBzE63xp68RkTHcBofej9KnmcZiVICTVSmNwzF1NiFpI82wZSQpzO7tG2mfQum0SkWnQnetFUOBALNEE1kQp32RoJAIKogZkGg2SU6E7xxiwwIBJohmsiEOu2NBIFAVEHMgkCzS3QmeAOfNAgEmiGayIQ67Y0EgUBUQcyCQLNLI0ywFAgEmiGa2IQ6/e0EgUBkQcyCQLNLwya4qqqSd7MkCASaIaqqqhx/QoWYBYFmlCBmQaDZJRQ5PvH47traaumdWjybxEEg0LRLeqdWbW01Ht89ejaFmAWBZqAgZkGg2SXpnVoUE9zb29PS0pSQmM6zcQcIBJp2hUXEtrQ09fb2jDWhQsyCQDNKELMg0OxSWEQsivpNTVfX09ra6tj4FGk5Te4N20Eg0LRISFQ+Nj7l0aOHXV1PGX6vCjELAs0oQcyCQLNL1JhFjYjPpqaGqqqKhw/vAwDw5Xn48H5VVUVTU8P4synELADMECBmAWB2QRuzqBHx2dvb093d2dnZAQKBpkXd3Z29vT0fnE0hZkGgGSKIWRBodokas6ixohQEAk2LJjKPQsyCQDNHELMg0OwSNQwZm2AQCAQCgUAgEOgrFphgEAgEAoFAINA3J9gOAQLNLH1aJE97s0EgEAgEmhVibIKfPevt68Pj8d09PV0gEGhahMd39/Xhn034IhuIWRAIBAKBJi7qPEt3i7Senq729tbGxvra2urq6icgEOgLq7a2urGxvr29tWeMh6+OcMAQsyAQCAQCTVy08+zwwzK6uzubmhp6eroGBwdIJBICAMB0QCAQnj3ra2pq6O7uHMcHQ8wCAAAAwCdAnWeHH5vc1tbS24uf7oYBAIAgCNLbi29raxn/EawQswAAAADwafT24ikmGI/vbmioIxAI090kAAAQBEFIJFJDQx0e3z2WCYaYBQAAAIBPhkQioag7C2tqqqe7PQAADFNTUz3WzmCIWQAAAAD4TIZNcHX1k+luDAAAw1RXPxnfBEPMAgAAAMAnAyYYAGYoYIIBAAAAYOoAEwwAMxQwwQAAAAAwdYAJBoAZCphgAAAAAJg6PsUEk+9IevPWnZbWNupLAAAml0k3wYSmtv7Lt94WnH6bWfw27+T7izcHqxuG36YGMpFI+f/5y/flj/pPXHp75Ni77GPvjl8YKH9E7Hs+IhkAAAAAzEY+cSX41Olzahq6gcFhg4ODU9c4APiWmUQT/LbozAsTV7zI7tcYaTyXRBdGspdL8jVGGs+v/NLA/m16IfHtO9r0A9UNr7yjnisad6MlX2OkutGSXWjJFxgpPFqqT97olUfE+4raKegxAAAAAHw5Ps4EE4lEBEFOnj6jqKqpv8+0orKKSCQRibASDACTz6SY4P5b9/uUTftwsnhJnTcJOYOPqwntnYSuHmJH10BV7Zv0oj6Ffd1oSfwOnf7TVxAEIb16/cor8sVWlW4emZcH/d5duE5saiN09hC78MTm9v7Lt17aB3RzSz3fqvTKNYz47MXUnwYAAAAAmBI+wgSTb8tfcuK0oqqmofGB2Pjk22V3yW/Bjgjgc6jpe5VV0+pfVu1+qzKgrCarpq2ql+KuvuU/rc8ywQQiMkh4m1vyjFsWL6nTf+oSQiAgRBJCez5JJIRIQgiE/tKyPtX9rzDSr13C+pRMXm7Y9cojgoDvRQhEhESThfwzgUjsxr/yjnqzRemloimhvXNqzwIAAF8QGI2Bb4qJmmACgYggSMmJU0pqWvtMzKLjEnT09impambn5pHNMYQH8LEQSaRBIvFM41P76xUOt6vtrlc4321wfdjieKfG7nrFiYaOgW/7W4bPMsFEIoIgz6y8X3JJEl+8IFH375KNLFXUg4ODL31jXmKkekXU+6/eQQhjpKdmIRDfpBUiPIqDVXVT03sAAL4cMBoD3yYfsRJ88tQZVY09BywORsXE6egZyivtlldSV1bTCgoJ7+t7hgxtlgCAiXOlrcflboPDjUqH6xX21ytyatqONzx1vF5hf73C5V7jhbbub3nY/SwTPDD4Or3wzXbtbj4FhEhExv2MShocRBCE2NnTK6L+0iUUIZE+cNHbIAEhEt+fujyIle3Tt//E7gEAMJOA0Rj4BpmoCT55+qzqbh1TM6vI6DitPQYKyrt3KartUlRTVNFQUtW0PGhXU1OLIAiRSIQlYWCCPH3zzvlmpdOtJ/alj+2uV9pff1z3/PU7AsH1RqXDjUqnW1XON6vaXr2d7mZOG59jggcbW95gpF+ipfACyqT37z9QE4mEIAihqRUvuvulSyhCIHwgPYGAIEj/sXPv0FKDOJmP7RcAADMNGI2Bb5MJmeAzZ8+raezRMzCOjI7fa2hCXgMmm+BdimoKyrsVlDW0dPZeunyFnJ5EIhGJxMHBQQKBAMvDwFicbn7qVFbrUPrYrvSx440KrzvVwXdrfO48sb9eYX+9wr70kWNZ7cmmb3fL6WeZ4Kq6AaxMF5dEz1Yl0sDAB2oiEhEEIbS0U0zwBxkkIAjSf/xCP5f0CyyYYACY9cBoDHybTMgEX7x0xc7R9e69+xlZ2aq7dWgdMFnkI0qqmumZR9696x+RHdaGAYbEP2pwuFFlX/rY/kal+83Km097m1+8Cb1X63Snxr70sf31CocbVXGPGz5c0FfKZ5ngJ/XvMdI9XBI9W5WnzASf70dLP+eS/KhOAQAwA4HRGPg2mZAJJpFIfX3PiETiixcv7B1dFFU1qdshaH2wgvJuZTVtL5+Arq7uG7fuJKem5+QVVj2Z5Q+1ehChgGOIQsSDSaqi2AqHw1kVT1JpNGV+dHvJuayKh7r9wTzFVrSpKJVO9MxEPqy3v1llf6PS/tojxzu1qZXNCIJkVbe63m+yv/7Y7nqF/c2qyAf1Eyrra+SzTHB1fT9aqptTHM8/dSvBZBMs8VGdAoBJhMHw/EkD81A5nz4M0w+F4yeb7NH+I2E4uMNoDHybTNQEI0O3SGtta9M3NB2xI4K6P1hRRcPN0yciMkZTZ6+ympaiioa2rkFgcFhPT8/sXw+esuFr6kzwUKGUIf6DdXysCSan/9SPA5lPWhxvVztcr7C79sjpTu2JxqfvicTguzVOZXX21yscrlc43Ko+XNn8SWV/DXz+SnA3p/hUboeAlWBgmhkxTk10oJt8JjoUzlgTDKMx8G0y0QvjyBaWfN3brdtlSqMWgxVVNBRVNT19/MPCoxRVNMgLw2SjrKymZXLA4sXLV1+qU1PELDbBE238lzXB5V3PnMvrHK9X2N+odLz+uOP1u5aXb9xuVtlfr7C//tj++mOn8vo7nX2fVPbXAJhgABifUePUdJnMWW+CYTQGvk0++rHJJBKJSCTlFxRRPS55L4SSqqanl39oWKSiiib5CPldRRUNeeXdGVnZhA9ecj7TGTV80X8VRzuu0W1GGPONoVGIbIKtrEa/M04txVZ0eUaOvuOZYIarJwoRD8Y2wYzaMPKLSKtiuloeRCjgFCKKaRKNmiBeDwxGPKh3Kq9zuF7hdKPibndf1+t3GU9a7EsfO1x/7FReF3qv9tX7Dxm4rxcwwQAwPuOYYMYjJMMReKwVZQYjOKMCGA2FY8F4YB7VnhHJ6AdmBSsrBZq6iq1wOKti2oKGi6drGv1wPmI8htEY+Db5aBOMIAj5zg8hoYfI68HySuqKKpoeXn6h4VGKqprkZWCyD96poKqgvDsjK/uruEfEODsMGL1QiHgwYrihDFNUj4ijs570ryhZxq5lKNMYaw+MGjvGGPghEzx2G0Ytf4wwwcMNHGthufnlG7/79c7l9Q43Kl1vVMQ+bPAtq3a4XuFcXu93v7HxxZvP+YXNdsAEA8D4jLMdgsEISTsCMxpo6Tzt2APe6CH8E1eCx27PuCZ4hNGlzh803aabJEYeh9EYAKh8igkmb414+fKlvaOrooqGgoqGj19g+CGKA6a/ddrujKwcIpH49ZngkR/oyePK6CUAhg6T5r3h9VPqOzTpxqllRCbGjaWDmvTjTPB4Pf2wCaY33oxa2/rydcqTVvvSR3bXK5zK6hxuPbEvfZRc1dz04vXYv4tvAjDBADA+41wYN2qEHG/rxDjj9KhBl8EQ/kkmeLz2fMgE01bEaP5g0JAJ7XWD0Rj41vgUE4wMPUW5pqZWW9fQzcM7NDxSSVWT9lI5ReXdKioaWUdyvwr7S2b0joJR0K/f0h8fezPYhz/1M6jlA3vLGH/rRrvSMUETPG5PP2iCR1QyqrnkD1T9BELXm/7ut/09b/u73/Z3v+1/NwjP4gYTDAAfYBw/x9jM0iVl5AvHGfDGG3M/3gSP254PzAlj5Bp+OeKTwDDjmWAYjYFvkE80wQiCkEgkEolUdvd+QFCYkqrWTgVVWge8U0k969jxr8gBI+Nuq2WQbtTXbJ9sgserZcImePT+ho8yweNuuvgMEwyMA5hgABifqTLBEypx9HszywQz2srxEfe/BIBvgU83wQiCkEikS1euKapoUO+YRv5XTkn9cHDEm6gMwtu35HST3/BpgG6sGTmOkK8DezAyGe3YOOYQOuaAN04tk2eCR+9OHn9SoGkDmOApBUwwAIzPx1jWCW6H+LRBd0wTPKK4T9oOQbPh4SNMMMNxHkwwANDx6SaYfLcHDy8/RVVN2n3ASioamQVFr218ER75l84hCHkC/hp8MMML4+gvD6bZw0C3nYHWHtNfNzbup/5xavlIEzzmRRyMLspjfGEcgzaMGk3BBE8mYIIBYHw+bt32oy6MYzTgjTWEj9cQBhfrMTC3Y18RPbw/42NXghmN82CCAYCOTzfB5K0OfgEhVBNMvllE1pEcIpE4cL8KL66DYOVeOAYjX8l9VcZYWRhi5O12KEMO/WUKdFu06NdTGZrgsWuZkAmmg8G1FDgcbug2ZmOb4HF6SlePVTGY4EkFTDAAjM9Hb15gOAKPdZcJBgPeWAWMHArHrpT+zTGLGz2LfMKe4NHjPJhgAKDjs/YEIwhy/MQp8hYI8r0gMo/kUPYBk0jvK2ueiesg2J3PHAJI7/qnovUA8BUz+SaYRCIRiciQSEQi56ZGaQAAIABJREFU5SuaMUwwiURCSCSEJgslPZhg4OsCfCEAfJt81p5gBEFevHihq28kr7Sbej9gqglGSKSBypqXMnsRnNxzp2BS/3vKcQAAJsCkmeD37z9cGYlEaG6jmOAPBin5KvJj58AEA18F9JeQAQDwzfC5JhhBkCtXS1U1dMhrwLSPhSMRCAiJ9L6i5oX0XgQr99IllLw/mPRV3TICAKaKyTLBCIIgJBKhu/fduWtvwlJe2vq/MPd8cdD3VUBcf9EZQttThEBAEITQ0Um7Ekzqfz9wv/JNcu4L19AXFl7PLTxfuIS+Sc4buF+FvHqDIEj/6Sv9aOlnnBJf4lwAwJQBFhgAvlkmwQQPDg7W19cPMNx3SCQiJFL/4+pece2va38wAEw5k2OCtyj2l5a9sPHv2azQi5XuQ0s+x0i9wEi9wEj1oSXxGKlubpnnRk4D1+4MVNXixTReuoQS2jv7U/J6pXV7sFK9aKlnQ+mfY6R70VJ4jGSfhM6bjOI3CUfeoKVewEowAAAAMDuZBBOMfPA22iTSQGXtM/E9CHbnc8dA0tt3n1wRAHw7fKYJ7kdL9WCkutESL3AyrzDSPRzi3Zzi3ZziPVwS3VwSPVwS5JfdHDteYqReccv2qpn1bFHsldPHS+i855bDkxNQ/x36oYtjRx+X5GucbA9asotL4g1a6kueEwAAAACYLL6QCUZIpMHK2leyBghO7oVHxCdXBADfDp9pggewMl0YiW5O8R605LCLHaUussdFS77ASOG5JJ6jJXu5JHswkgwTDwst2cMlgcdIgQkGAAAAZimTY4I/yND+4NpXcobvMdLvjp2buroA4Ovgs0xwVd0ARrqbR7YHK92Nk+75kLqx0t3cMj04mR5umR5umQ+nx0l3Y6V7uGXfcst9yXMCAAAAAJPFFzLBCPl6OBJpsBP/0tbvmZ7tlNYFAF8Bn2WCm9uf88oRMTKDaBkiRpaInXwR0DIEjAyCARMMAAAAzEq+nAkGAOCj+BwTDAAAAADA+HzTJrgMmJFM99/FTAFMMPCtMd1jD8CY6f67AICp4ps2wQAwkwETDAAAAABTB5hgAJihgAkGAAAAgKkDTDAAzFDABAMAAADA1AEmGABmKGCCAQAAAGDqABMMADMUMMEAAAAAMHWACQaAGQqYYAAAAACYOsAEA8AMBUwwAAAAAEwdYIIBYIYCJhgAAAAApg4wwQAwQwETDAAAAABTB5hgAJihgAkGAAAAgKkDTDAAzFDABAMAAADA1AEmGABmKGCCAQAAAGDqABMMADMUMMEAAAAAMHWACQaAGQqYYAAAAACYOuhMsD4AADOGiZjg6W4jAAAAAMxW6ExwGQAAM4aJmODpbiMAAAAAzFbABAPADAVMMAAAAABMHWCCAWCGAiYYAAAAAKYOMMEAMEMBEwwAAAAAU8eETHAGAHxBvmQAzGRmggme7r8FAAAAYPKZ6rljtjBREzzdd7EAvhUgOKnMEBM83X8RAAAAwGQC8ywVMMHAzAKCkwqYYAAAAGDSgXmWCphgYGYBwUllak3wnTtlZWX3i0vqjewbda0fJ2cyTAWxDwAA8JUB8ywVMMHAzAKCk8rUmeDyW7fKysoeZua1SenUWHtW+x5qldSuCooZnRJiHwAA4CsD5lkqM9QEd5SmhYWFhYWFlVR84ZqBaWac4CwvL78fYd7NKT4s3di7d+9O8G+9vLy8zlGj07GgvLz8owNlOpgiE0x2wI8yc9u3a1aGxZffulV++/aj1OxWGd3RiSH2AQAAvjJgnqXyqSaYOlONIK20Y7J+SxUlMA9+g4wTnHfv3q2KtuyWDGxvbm5sbGxqOvNUQrzLuXiCwXb//v0mF80ul+P379//lFj54kyJCb5zp6ys7HFGbts29cpDSeW375Tfvl1WVnbvxJn27Zqjk0PsAwAAfGXAPEvlE01wRcnQlNdRmjY0X3WUpk3ixNVRmjaZ0yowSxgnOO/du1cTa9UtGdRSV1dZWVlbW9vhqd2tn3T//v1796KfDn1sfRpxnxyuwwd3eNXeu9eqN/zRlppmJjPpJvjO7dtlZWWPU7Lad2g9Tsosv32n7OatsrKyshs3G3cfqLN0H50FYh8AAOArA+ZZKp+9HWLK1myG51rgW2ICwRnQWFFRVlb26FFRp6R4l8fpioq4Tk7xroTGpqamxsaUTk7xp4ce3Lt3r8lFs9sgpbm5ud3NqrWoora2ttNbu9vnYkNDw6NHj2Z+cE6yCb55s6ysrCIxo1V6T5V/ZN0Bl4dH8svKyspv3GjSsWzUtbp7rXR0Joh9AACArwyYZ6l8rgmmW7OpKKH/XpQ8SVKOppWWloz62nQox+g5r6IkLKykpGTk7kDaDENfy6aVVpB/oiQbu1Bg5vPh4KTdq2R4uL6+vibWqlsioLW+/smTJ7W1tW0eWt17Ex8/ftzqrtXNebCjvr66uvrx48dVVVUdntpdnmefPHly//4s+IQ6iSaYvA/4cUJ6m5ROZUhMs6pp7QGXstt3yq+VNupYNujblN+4yTAjxD4AAMBXBsyzVD7TBI/+3pLmK9IR35sOH6UcHl5IGr3yM5yDpgoGGcjpKFNhScX4hQKzgA8Hp1Tw07a2xsbGpqamhoaG6urqVnetboPUioqK8vLyR48eNSRYd0v4N1ZW1tXVtXtqd3OKd4v71N2//+jRo1Z3rS73kw8ePJiaaJpkJs0E37lTVlZWEZ/eJqVTFRLbrGpab+FWfvNW+bXSBh3LBl3r+8Ul1GQjgNgHAAD4yoB5lspnmuDRX4gOH+koTRt6j+ZH6sQ2fGx4aqQrhmYSLamgK4QmQ0dpGm3W8QsFZgET36tUUVHx8OHDx48fNyRYd0sG1D96VFZW9uDBg5b/t3fm0U1c9x63jSXNjOQNA4aSkIW2OWmAJI+kr7RZmqZ9qdOUusEQQpOXQJM0wYYEogAtTpyEQFMS8CJiMGHfAiaAhYMgLEYspkaWZcmWBN4kG2wDXmL83qM9752kfn9IGs1yRxKWZUvm+zm/c7BGM3fuvTOj+5nfXIkPXmr/02ar1Wq1WhsbG5ubm9teS732rtZ1zxpBF2f/SLDBYDQabeu2tjwzx55T2PTc3IaFH1aWn688fdb50gJH5ruOzKz6JSvYNQXg2gcAgCEGxlmW4CRYnAySHAfZ1dwvOF8xJ0wr5GRybIe846BoA+4IK7UOiCgCn6vkwmw2NzRsujYp9UqB6w618Oqk1KufN1qt2tbU1CsFtvr6+iuvp177QGe32y9/+FL7a5urq6v7+TIKDcFLcOV5g9FotK/bcvmZORdy1196LqNBvcxYft50psz54luNmVmNmVnNz2VUHTshVQKufQAAGGJgnGUJSoLJD0RF4yDv4SQ3GSSZreFszHv4SZo9KEwGIQUU2dzsxVlZWWm3213z9F0TmK5tbHJNTqr/6m/X3AsXtdbV1dTU1NdvuhY531oNUoJd84Dta7e2PP3ShdzC5hlz6xYvN5afrzx9tvkP8xvnvevIyGqemVl18hRxIoQLXPsAADDEwDjLEpQEix6IspMC22yHvEMS/5eU8jjJHeFTT04xoqmApA0ED0R9FgoiA9+/X+j6xRbBLWZVVdXFixdds5ecTmddXV11dbXZbK6trXU6nc3NzQ6Hw2q1mkwmm83mdDodDofNZgv8178Hi6AkuKLCaDTa125p/dUL1Vt3O/74TsM7y43l5Sb96aZZmY1vZjvmZjXPzKw6oa+oqOiDBOPaBwCACAXjLEtfJZj9Frb4EWVeXl7e9u2CcdADZ9zyLid8MUa4sedrMrwNCD/RJFkoiBB8/082VVVVFotFfF1VVVXV1NTY7Xar1er6RmplZaXZbLZarTabraamxrWJyWSqqalh1+mvqyhEBJkJtq/f3vKrP9R8sd989HjrL2cZy8+bSk81z5rX8Fa2IzOraWZm1Qm90acBG3HtAwDAkAPjLEuI/ttk7qNKfFMb3AT4P81ZgpFgs/bQ5d/Mrt6y22ioqCw71/ja4qYX37r0XEbDO8sdc5c2PT/PpD/t14CNuPYBAGDIgXGWpV8luK3skOD3j3rxaBLcHLg4WYKR4Ia3lzUs+shoqHD/5sPZsgufFNRs3e3IWNo0a75Rf9poJP8mmgBc+wAAMMTAOMvSnxLsfRzJ/UkkPKEENwMuTpZgJNjx2uLav+YbjUY23VtpMDTOzWqaNa8yYAM24toHAIAhB8ZZlhBNhwCgj+DiZAlGgm2fbb6U/nrlqTPu1xUVztf/3PSH+aaTAc2CYMG1DwAAQwyMsyyQYBBe4OJkCUaCK8rLGxd+eCn9Ddu6rbZNu5pfeMv58kLTmbNGY6A5YBe49gEAYIiBcZYFEgzCC1ycLP323yYHAa59AAAYYmCcZYEEg/ACFycLJBgAAEC/g3GWJVAJBmDAGMgLIJyBBAMAAOh3MM6yBCTBAICBJ0wkGAAAwBAj1GNHpAAJBiBMCQcJBgAAAIYqkGAAwhRIMAAAABA6IMEAhCmQYAAAACB08CT4NQBA2AAJBgAAAEIHT4IH+wuLAAAvgUjwYIs6AAAAEKlAggEIUwKR4MGuIwAAABCpQIIBCFMgwQAAAEDogAQDEKZAggEAAIDQAQkGIEyBBAMAAAChAxIMQJgCCQYAAABCByQYgDAFEgwAAACEDkgwAGEKJBgAAAAIHZBgAMIUSDAAAAAQOiDBAIQpkGAAAAAgdECCAQhTIMEAAABA6IAEAxCmQIIBAACA0AEJBiBMgQQDAAAAoQMSDECYAgkGAAAAQgckGIAwBRIMAAAAhA5IMABhCiQYAAAACB2QYADCFEgwAAAAEDogwQCEKZBgAAAAIHRAggEIUyDBAAAAQOiABAMQpkCCAQAAgNABCQYgTAlGguUymUwml8uoWJlCJqfkckomU8hkithhFE3F3XHn96dMefT5mS8++/sZo0amREVFURStUNCMMkGpSqAomqIYmlZSCpVCzigUVJwq8Xtjxg1k2wEAAIBQAwkGIEwJRoJlcrlMrpDJFDI5JZNTsbFyuZySyeRKZeJtt905/blZOTmaLZt37Nix+68fr/zRfROiomJoWsko42k6Ti6j5TKKppWUQknTcXFxiSpV4pjRtw1k2wEAAIBQAwkGIEwJRoIVFKOgGLmCVlCMXE7FyimKYmJj5ePuuHta+kzNZ+tKS08f0R3/ct+BA8UlKz7+JC4+MSZmmFyuUDJxKiZRycQrlXE0zdCMMi4+OTExOSVl9EC2HQAAAAg1kGAAwpRgJJhRMRTNULRKQTEyOUXRSoZRJSQkPfPb3+Xmao6fOHXmbPmxY/qjx04c+frYu+8t+13atOQRo0aPGRufMDx5xOiExOGJScNpWqmgGKUqUalKjItPGsi2AwAAAKEGEgxAmBKMBFMMI6dpilFRNKOgGEapYpRx47//ww+XLT985GjpydNl585XmqorTeblKz6eOfOFt99eNGHi/ePuuGvM2NuTk1OSho9MTEpOTh4ZF58oV6iSR6TcedcPBrLtAAAAQKiBBAMQpgQ3HUKpoGgFQ1EMTTE0rWQUNP3Qw/+er1m7/8BX+lNnrLYLFy7WnSjVv5Ex76mnUt94IyMnJ+/nTzwZn5AUH58YH5/4618//emqnPWfb8zXfLZh4+bC9RsGsu0AAABAqIEEAxCmBJUJphiKYhQUTVGueREMo1Q99vgT+ZqCrw4d3lP05dp164u1X1UYTW++ueDZadNXr87dtXP3zl27H3v8FzExMaNSxuTk5hsrq+rqG6/3/Pely60nSk8NZNsBAACAUAMJBiBMCUqCaYamlS4VpiklRSkVCvqXv3pq2UfL35ib8ey06a+8+qelWe+tWp37t5WfZr373p49ew9qSyzV1rXr1sfGyic/9OMPly0/fuLkxdr6Roezqbn1zNnygWw7AAAAEGq8ElxXVzvYlQEAeKmrq+2zBNO0kg2GUbmEeNKkB6dOTZsx4/mXX56zePGS9BnTn376mdzcfJ1Ot2PHjoMHDx4+/PVXX+nGj/9Bevr07du3bdu2zelsspirmy+12i80DGTbAQAAgFAT5RpTOzvbHY6Gb7/9drDrAwDo7e3t/e67bx2Ohs7OdrEBBybBDE0zSqVKqVQxjFKlilMoqJSU0dOnz3j00cee+o+n3n5bvXjJErX6ncWLF2/YsOHAgQNFRUU7d+7ct2//lCk/nT59RllZmVarbW5urqoyNzQ6nU2XB7L5AAAAQKhxS3BXV0dLy6Xu7q7Brg8AoLe3t/f69e6WlktdXR19k2CGoZRKRqmkGYZhGDouTiWXy2+//faf/exnjzzyyJvz5n2y8pOCzwrWrFmzYsWKZcuW7dy588CBA/n5+WVlZ5+f9fzs2bNNJlN1dXVLS0tNTXWlqaq+wTGQzQcAAABCTRQ7pra3X21qcnR1dX733XeDXSsAbl3+9a9/dXV1Xr7c3N5+lTgXIhAJVqoUKhXFqBRKJa1UKuLiGIahxo4d88ILs1av+nTzpo1f7NpRWnp806YNS/+yJC8vJzdn1cYNn7/zzttl587u3LE9Ly/HYqlqablkNpvsdpvBYLDZbAPZCQAAAECoiRIMq62tl53Oxvr62traiwgEYoCjvr7W6Wxsbb0sNRs4QAkeOSKBYWQqFaVUylVKeUIcrVJRY0ePevk/XyhYk7//yz3Hjx45dapUW7x/+9bNmrycot27zpw6+Xnh2rIz+mNHD68t0JzSn7je3Wm1Wmpr7dXVVcaK8wP5wQQAAACEmijByPrNN52dne0dHdcQCMSgRGdn+zffdPow4EAk+N577o5TKRJUioQ4Kl6piFdS8UoqZXjCIz95eP7c11avXLF98+f7935RkJ8z99U5ixa+uWHdZ+sLNPv27LKZK7/YsXX7tk0HtftsNktri9NWbWqot5ef8/kTaRZN+mQP6RpLEB9JWvVktTaAlW52R65NOKi1xGUWTbqwAhZN+uSAK9UffRAAgXSTVu2uNnt03Jvw2u2jqsLtCG0kdFe/NSigU0GKAA8acUtNH/eq1YTisHvrY9Gkh/zE6jfYyvqsdX83iddZfTwBwC1FlNQQi0AgBiV8uG/gEvzghHtGDY+LZ+RJcXRSHJXAKJJU9N23j5n0ox8+/esnM/805y+L3lpfkHeoeN/WjYWFa/LWf5a/b89O/fEj9RdrNq0v+NuKDyvKz5YeP3y961qt1eyotZoNp318jnCGsiCtKJBBMQg5IhXPX6ZV99FgucX0uZC+7EwCtpdYFxbWyk8tCdsRer6fLIZQzOAoX9/3GpSzSyI4rSLH6rjnn3St+7dJEXWXAMIDsgQjEIhwDr8SPOGeu8aMSFDKYuJpWTwtS6DlCYz8zu+NGjtq+E8m3//sM0/Ne332R9l/3rtry/7d2/ds23S4+MvSIwdLvy45U3qkynD2o/f/XFl+ukx/tL21ueFC9QVTeUON0cfnCHcoC04AAxgUgxnpSMXzlvXd4bnFhHww9ttN3hpwjsdNVZGwHXGb/tGY/k4E95VwduCIUrzBSARHVAeBMAESjEBEXviV4NtSRoxMUCZSsiRGnsQohjOKJFo+Kl6ZxCgm/uDuhRmvzpr22+wlb69e8X5h3sqcv37wUdaibYX5a1Yt/1zzSY3xbJY6c2PB6qXqeVcvNVxuvHCh8u+tdTXSHyMSSVDvHAnv0MRZlp4uXtGzrlYtkVX1rsp/0M9ZR6uenK5Wp/Me4xMqSl5GUnh2mVY9OV2jUQumCPjsA15lyEYjmnTgmXMg3Y+cgoQrSzeUo2lsiQE5A8eBuRNHRKVyN2CPsftNiyZ9slrjLkD6uAua4O458oQMYXeJ1vPO1xDuWGLqincp628SleOuna6xcBrCZj9556C41oHUaw2/Plr1ZLVazV0i0SPkskVHh7u++LyUuowkLjlC/wsTwYRrn3zsSOVZNOme1rPHlVeY8ODxnl8QS5PsIXArAQlGICIv/EpwUryKksXKh0XLhsUoYmNo2TBGHkvJh9Hy2OioqCd//ljRFzsKC/L37tpWpj9+YM9OnXbfrm2bdAf3nzrxte7gl+sL8o4fKZn94ixHnb2jrcVsOGepOCf9MUIaykiPcTlpVu+MPYsmnauM7EKpZ6n8QZUrmxynJI9r/h2YlAjm5rQme+snsk7ScM6vjCBh7vUljaW312LRWjx7ce1Dq7VIPA5n/xCs7KMZpJax3e0Dznbe6nM2FPUE/w6AJyKsnai1EsddUDmvjHqdiXPwvWouXMjfhL9jQt9zW8s1dPHZJe4Xd8+LnicQDzsvQR9AvQR6ypVs0fXhu2xOr4o6i3Reki8jUqcQixQlgiWvfc45JX2Q3W3iWb6wMP6p6HnhozRyD4FbDEgwAhF54VeCZTJZdHR0dHR0VFRUdHS0LGZYbMywYcOGyWSxUVFRo0ePPniwuGjv7uID+ysrjIbycxdsNrPZXGOtOX3mVHWN+ejRI8XF++dnZJYeP9HZ3l5xvvz4sSOSnyKc8YaY0vJoIXGQEi5kR6l0jcX3TFFRClco2iL8ToaQmPQqLtmX+nFMgV8Zos/yVJHdnJzmJCg4b2Vibfg1Ijeep/Cc0qS24/uw0LIIWWLBqaHWSh133q6FvS0UTfFC0Vkg3rHgroa/X94dFuHsElRQYnYJr1z+7ZE4T+mzXlLzjDg3EoGVTWoH6RL0fRmR7iKJRYosnXjtC+fnTFZrfZRH2J7/om+lQYJvcSDBCETkhV8JjomJGTEi+fbbxzK0glLEMgxF0wqFQqZkaIUsNnl4QtbSJV9+WXS45GDFuTKzsaKm2nzxgq2+7mKVqcLRWH/82NcHtQey33u35GBxT8/1+vpavb5U8lOEoDqk0ZKsK4KFHLlTa31Lq5/RV0xAiWDpQZ6fdBM/I/ZbGb74+rZUdwKL2I8kA/dhoj4EwrcACCrJmaJCtjRR8aJ0IKdUieNOagLxfikwuyLsmHtjIX2HJXF2EbqIeBpLvSAV6KNegkSwSNwCL5vUDkIp3LoQzgzyvYCvIiUuc/EdiqcgyVtbqVsS9gXpzPZfGiHJD24pIMEIROSFXwkeM2bM+PHjR49OGfu90QytoGk5TctpWqFSMQxDJcQzL74wM2f1p3t37zqjLzWcO1tjNtXXXWxuajBXVVRbTFevtLS2NH+07P3t2za3t19pv3bl/Pm/S+2LKIc8HxbnRb3ZT47A8VyO9/jTiyAJ6vPJro+KSiwjrEHUAtF6vKGUbEb8RJ/oSbJWPVmt5biwe21SP3LSgBL3HD50W1Cir84SzRQQHShCCfzixdLBSeASj7uws7it4dTJ8yc3H8vrIZE2k1Va1GjCfQ7xloff8z5uLST6LaB6SZxzpFS2z7K5BQp7kHReSl1G/P2JsqrEIqWvfc7+CMeOWB6xSwmJ4MBqR+ohcKsBCUYgIi/8SvDUqVNXrFjx3HMzHnjg/oSEOIaWM5RcIR8mkw+jaYVKyUyc+KNF77y1etXHBw7sPXO61HC+zG6zOBpr7TaLzWpuuez8v/+9sfyj99doctqvtTQ5Gyxmk8SuhKk40ddR+KkY9sss4if+nK/KSY5OwgSdj9SZz4oSlxHWICYzRet5KyI1LZrb0HSNhvvUnb+RqNtEC/jpSmJKk2ua4npJbSWuqag9ooKItyneY+zr/oF83EWrCX1YXAUNu0dhDxF3zG2ccL9a7zevCGcXqYe4xk+Y9UPst8Dr5a0P8a4g4LIJFRfcb/LOS+nLiLA5YZkoEdzLP9zee0T1zZUn7n7RBwmhswLoIY5Mg1sLSDACEXnhV4KnTXs2M3PelCk/TUxMjImJiY6Oio2NZRhGpVLJZLFJwxMTkxIfeujf5mW8sXXLpuPHvj596qTNWu101OtPnjhXdrr2or2z4+qb8zMKPtP88x//dcFmtVqqB/KDCQma4BiI/vOVdB8obrqdPlK2g0q41guAIQ4kGIGIvPArwePGjUtKSoqLS4iPj4+OjklOTqZoeuTIkQ8+8GBKSsrd48c/8eQv7pswYerUZwrXrT196qT+ZKndVtPW1pKbs0qTn+torO+5/o0mP2/7tq3//Mf/2K22i/YLA/ex5PM5PQAsN62L3Fke4TQdNFzrBcAQBxKMQERe+JXg2bNnr1mzZuXKlY8++ug999wzc+bMO++8a8yY2x5//PFJkyaNGzfumd/8ZsmixevWrcvNzd26deuxY0erq83NzU61euHSpUsOHTrU0dFRXV1drNV2dnbW1dU2NtYP5AcTACGCM+sgrG60wrVeAAxpIMEIROSF//8xbsKEffv2FRUVzZkzJysra/78+RMmTHz44R+npf3+wQcfvOOOO5588smcVasrKysNBsOOHTs2bdp47Ngxm8366quv/vGPc0pLS3t6egoLC3ft2nXlytXGxkaHo3EgP5gAAACAUAMJRiAiL/xKcFRUVEZGxt69e+fNm7dly5bly5dPmTLlgQfuf+KJJ+67776UlJR77703MzPzyJEjzc3N9fX1JpPJZDJZrdZ9+/ZVVFR0dnZ2d3cvXLhw/fr1Tqfz8uXL9fXIBAMAAOh32gy6Ir19cPYNCUYgIi/8SjAAAIChSEnXxNT2BSXCxcXZ7WmFN7yvLd1pqV3FA1mxQLmRl91t5i4QSvCNvFfaJ6a6oiOPOD/eR+tKusSdIw0kGIGIvIAEAwDArUhxdvvE1PaJ2T3i5ZEhwSVdE1/xL8EukTUXdkwktkKydd5tAwMSjEBEXkSABLcZdEUsgTzpajPoDW3+y+QUFcgztDaDzrt7u76oSGc4rw+wRv3BQDznY7ta5+lAu16y44VvcY6Tjt//ARTL7V3Pm4P1VBOAW4KeBakdeYVdrBqaCzs8SVOXBPcsSGXTqFxNZJfz3bGky72yW0y9my8o6XU7ZXaXe8OSLraE4uz2tOyuNFeytqQ7zZu1ZfO4HXkWt60uyPbsgt0dN8UrLcGuv/nt6iru5UowdzknhZzdI6ypaiumAAADjElEQVQJGUgwAhF5ESES7PpYazPohH5FwK73v1IfJJi798Aq0r8MgAR7eo7dlV3vVlFxg8VvtRl05D7xWyzPej1rsysBAEKAO43as8AlqZbuNI6tphXeKM726GxJF893S7rTCnt6hQljTzke7yzO9uSY3ZvfyHvFtaRnQar3D/ear3SbXSt4/kgrvGEu7PBW4JVus6U7zWXnlu40l4zeTCaY167snl6X9Gf3sBIsXC7IInNrQu5QSDACEXkRmRLMJhLdb3gtyvsOf0VBklGQaOQmm3WGNq/y8UyMq3tFOkMb+69dX6TT63WECnGt2fu6zaAr0uv17AJBDlWcOOV3gxvpTCxbd6la+ZFLz644rRfunfCWoOtvoti2tjbvQs8fkGAAQgd3smw71wV7PXbrdVzBhAGLK1nLn0ohnFTAsU+3s/ISsQtKenkS7JHOtMIbPFvlpqJZ93XlsPsowdd5DXe7NT/1m+p1cde2wpqQuxQSjEBEXoSVBHMUVcJQBXrk/ouf+/W+4mUcXeuR5Jab6HSv4i5DkFR2ryaSYbueXzPhfnnFuwvgWTSv3m12vZ6XOPXunPNSeh+B1koK78wETvOFqWDxW2wiWCJN7qdY7xEh3wMAAPoPr1B6MrUBZ4LZjKk319vby88Ed+RZyJlgrvtyJZjrvuKUba+le4E7AczOW/BIsEBJ/c8JZvfi+d4bR4J5yzlLhDUhAwlGICIvwkqCyQg/1jivhalhvmPx7JmjtuIyOS+5Xm0QTqxoM+hc2VWxbnL0Ujpn666kUIp7eX9xV+fsnl+qj7ZJSK9oC3Jve28UbjYTTHov8GJFCeDBmHICwK0B/1tibhkNdE6wZzJu2isdvC/VeecEdxW787WiOcE3I8HcdHVado9ZLMHuFfzMCRZNHWYr1pFW2EOaE9zhmu/hbhFvTnB7WnYPpkMgEEMmIlCCSZlgjwmLlJRVTI9gBZYJ9pio0MLcJimYGszTboF+8mrk/s4eT/2EE2BFeWZiN4jaRswEc2sl2oIE11V7fRqp6C2pegdYLCQYABAs+J1gBAJxMxGJEiycE9zWZuD9noDLVPlzgnU6g523oViCdTpejpQsYexMBu4qQgnm7ldv5yeldXp7m1CCuUlab8pWpxNJsGhWCLdtpDnBUrXSGQizbvm54iLvnApvb7FTLLil8X7hgd0/b86Hn2J7hXc2vrPVAAAQbvw/Pxhu1HAIk0AAAAAASUVORK5CYI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p:cNvPicPr>
            <a:picLocks noChangeAspect="1"/>
          </p:cNvPicPr>
          <p:nvPr/>
        </p:nvPicPr>
        <p:blipFill>
          <a:blip r:embed="rId2"/>
          <a:stretch>
            <a:fillRect/>
          </a:stretch>
        </p:blipFill>
        <p:spPr>
          <a:xfrm>
            <a:off x="6242538" y="0"/>
            <a:ext cx="5949462" cy="6858000"/>
          </a:xfrm>
          <a:prstGeom prst="rect">
            <a:avLst/>
          </a:prstGeom>
        </p:spPr>
      </p:pic>
      <p:pic>
        <p:nvPicPr>
          <p:cNvPr id="6" name="Resim 5"/>
          <p:cNvPicPr>
            <a:picLocks noChangeAspect="1"/>
          </p:cNvPicPr>
          <p:nvPr/>
        </p:nvPicPr>
        <p:blipFill>
          <a:blip r:embed="rId3"/>
          <a:stretch>
            <a:fillRect/>
          </a:stretch>
        </p:blipFill>
        <p:spPr>
          <a:xfrm>
            <a:off x="0" y="7937"/>
            <a:ext cx="6242538" cy="6850063"/>
          </a:xfrm>
          <a:prstGeom prst="rect">
            <a:avLst/>
          </a:prstGeom>
        </p:spPr>
      </p:pic>
    </p:spTree>
    <p:extLst>
      <p:ext uri="{BB962C8B-B14F-4D97-AF65-F5344CB8AC3E}">
        <p14:creationId xmlns:p14="http://schemas.microsoft.com/office/powerpoint/2010/main" val="212942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5917222" cy="6858000"/>
          </a:xfrm>
          <a:prstGeom prst="rect">
            <a:avLst/>
          </a:prstGeom>
        </p:spPr>
      </p:pic>
      <p:pic>
        <p:nvPicPr>
          <p:cNvPr id="4" name="Resim 3"/>
          <p:cNvPicPr>
            <a:picLocks noChangeAspect="1"/>
          </p:cNvPicPr>
          <p:nvPr/>
        </p:nvPicPr>
        <p:blipFill>
          <a:blip r:embed="rId3"/>
          <a:stretch>
            <a:fillRect/>
          </a:stretch>
        </p:blipFill>
        <p:spPr>
          <a:xfrm>
            <a:off x="5917222" y="0"/>
            <a:ext cx="6274777" cy="6850063"/>
          </a:xfrm>
          <a:prstGeom prst="rect">
            <a:avLst/>
          </a:prstGeom>
        </p:spPr>
      </p:pic>
    </p:spTree>
    <p:extLst>
      <p:ext uri="{BB962C8B-B14F-4D97-AF65-F5344CB8AC3E}">
        <p14:creationId xmlns:p14="http://schemas.microsoft.com/office/powerpoint/2010/main" val="70935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46BDB-BA9C-4B9C-B9EE-07A7CBB6469D}"/>
              </a:ext>
            </a:extLst>
          </p:cNvPr>
          <p:cNvPicPr>
            <a:picLocks noChangeAspect="1"/>
          </p:cNvPicPr>
          <p:nvPr/>
        </p:nvPicPr>
        <p:blipFill>
          <a:blip r:embed="rId2"/>
          <a:stretch>
            <a:fillRect/>
          </a:stretch>
        </p:blipFill>
        <p:spPr>
          <a:xfrm>
            <a:off x="1" y="0"/>
            <a:ext cx="6096000" cy="6858000"/>
          </a:xfrm>
          <a:prstGeom prst="rect">
            <a:avLst/>
          </a:prstGeom>
        </p:spPr>
      </p:pic>
      <p:pic>
        <p:nvPicPr>
          <p:cNvPr id="4" name="Picture 3">
            <a:extLst>
              <a:ext uri="{FF2B5EF4-FFF2-40B4-BE49-F238E27FC236}">
                <a16:creationId xmlns:a16="http://schemas.microsoft.com/office/drawing/2014/main" id="{2F92C830-6F63-4E35-8625-9FFFCE3D43E9}"/>
              </a:ext>
            </a:extLst>
          </p:cNvPr>
          <p:cNvPicPr>
            <a:picLocks noChangeAspect="1"/>
          </p:cNvPicPr>
          <p:nvPr/>
        </p:nvPicPr>
        <p:blipFill>
          <a:blip r:embed="rId3"/>
          <a:stretch>
            <a:fillRect/>
          </a:stretch>
        </p:blipFill>
        <p:spPr>
          <a:xfrm>
            <a:off x="6096000" y="0"/>
            <a:ext cx="6095999" cy="6858000"/>
          </a:xfrm>
          <a:prstGeom prst="rect">
            <a:avLst/>
          </a:prstGeom>
        </p:spPr>
      </p:pic>
    </p:spTree>
    <p:extLst>
      <p:ext uri="{BB962C8B-B14F-4D97-AF65-F5344CB8AC3E}">
        <p14:creationId xmlns:p14="http://schemas.microsoft.com/office/powerpoint/2010/main" val="3311146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8564F-B8DE-4ABD-8B87-A2F28997AF3F}"/>
              </a:ext>
            </a:extLst>
          </p:cNvPr>
          <p:cNvPicPr>
            <a:picLocks noChangeAspect="1"/>
          </p:cNvPicPr>
          <p:nvPr/>
        </p:nvPicPr>
        <p:blipFill>
          <a:blip r:embed="rId2"/>
          <a:stretch>
            <a:fillRect/>
          </a:stretch>
        </p:blipFill>
        <p:spPr>
          <a:xfrm>
            <a:off x="-1" y="0"/>
            <a:ext cx="12192001" cy="6852017"/>
          </a:xfrm>
          <a:prstGeom prst="rect">
            <a:avLst/>
          </a:prstGeom>
        </p:spPr>
      </p:pic>
      <p:sp>
        <p:nvSpPr>
          <p:cNvPr id="3" name="TextBox 2">
            <a:extLst>
              <a:ext uri="{FF2B5EF4-FFF2-40B4-BE49-F238E27FC236}">
                <a16:creationId xmlns:a16="http://schemas.microsoft.com/office/drawing/2014/main" id="{F05106B3-97B1-4190-A068-4964BE36D226}"/>
              </a:ext>
            </a:extLst>
          </p:cNvPr>
          <p:cNvSpPr txBox="1"/>
          <p:nvPr/>
        </p:nvSpPr>
        <p:spPr>
          <a:xfrm>
            <a:off x="6516209" y="723533"/>
            <a:ext cx="2104008" cy="369332"/>
          </a:xfrm>
          <a:prstGeom prst="rect">
            <a:avLst/>
          </a:prstGeom>
          <a:noFill/>
        </p:spPr>
        <p:txBody>
          <a:bodyPr wrap="square" rtlCol="0">
            <a:spAutoFit/>
          </a:bodyPr>
          <a:lstStyle/>
          <a:p>
            <a:r>
              <a:rPr lang="tr-TR" b="1" dirty="0">
                <a:solidFill>
                  <a:srgbClr val="FF0000"/>
                </a:solidFill>
              </a:rPr>
              <a:t>244 Teacher trainer</a:t>
            </a:r>
            <a:endParaRPr lang="en-GB" b="1" dirty="0">
              <a:solidFill>
                <a:srgbClr val="FF0000"/>
              </a:solidFill>
            </a:endParaRPr>
          </a:p>
        </p:txBody>
      </p:sp>
    </p:spTree>
    <p:extLst>
      <p:ext uri="{BB962C8B-B14F-4D97-AF65-F5344CB8AC3E}">
        <p14:creationId xmlns:p14="http://schemas.microsoft.com/office/powerpoint/2010/main" val="1128575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B21ADE-FAB5-4039-974C-41B75537377B}"/>
              </a:ext>
            </a:extLst>
          </p:cNvPr>
          <p:cNvPicPr>
            <a:picLocks noChangeAspect="1"/>
          </p:cNvPicPr>
          <p:nvPr/>
        </p:nvPicPr>
        <p:blipFill>
          <a:blip r:embed="rId2"/>
          <a:stretch>
            <a:fillRect/>
          </a:stretch>
        </p:blipFill>
        <p:spPr>
          <a:xfrm>
            <a:off x="-1" y="0"/>
            <a:ext cx="12192001" cy="6782540"/>
          </a:xfrm>
          <a:prstGeom prst="rect">
            <a:avLst/>
          </a:prstGeom>
        </p:spPr>
      </p:pic>
    </p:spTree>
    <p:extLst>
      <p:ext uri="{BB962C8B-B14F-4D97-AF65-F5344CB8AC3E}">
        <p14:creationId xmlns:p14="http://schemas.microsoft.com/office/powerpoint/2010/main" val="3367957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C7FA7-9BC3-4464-9BAF-E78D673F66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4760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96998" y="1605164"/>
            <a:ext cx="9581377" cy="4253152"/>
          </a:xfrm>
          <a:prstGeom prst="rect">
            <a:avLst/>
          </a:prstGeom>
        </p:spPr>
        <p:txBody>
          <a:bodyPr wrap="square">
            <a:spAutoFit/>
          </a:bodyPr>
          <a:lstStyle/>
          <a:p>
            <a:pPr algn="just">
              <a:lnSpc>
                <a:spcPct val="107000"/>
              </a:lnSpc>
              <a:spcAft>
                <a:spcPts val="800"/>
              </a:spcAft>
            </a:pPr>
            <a:r>
              <a:rPr lang="tr-TR" sz="2000" dirty="0">
                <a:latin typeface="Calibri" panose="020F0502020204030204" pitchFamily="34" charset="0"/>
                <a:ea typeface="Calibri" panose="020F0502020204030204" pitchFamily="34" charset="0"/>
                <a:cs typeface="Times New Roman" panose="02020603050405020304" pitchFamily="18" charset="0"/>
              </a:rPr>
              <a:t>İl koordinatörlerinin hazırlamış oldukları altı aylık raporlar incelendiğinde </a:t>
            </a:r>
            <a:r>
              <a:rPr lang="tr-TR" sz="2000" dirty="0" smtClean="0">
                <a:latin typeface="Calibri" panose="020F0502020204030204" pitchFamily="34" charset="0"/>
                <a:ea typeface="Calibri" panose="020F0502020204030204" pitchFamily="34" charset="0"/>
                <a:cs typeface="Times New Roman" panose="02020603050405020304" pitchFamily="18" charset="0"/>
              </a:rPr>
              <a:t>2019 </a:t>
            </a:r>
            <a:r>
              <a:rPr lang="tr-TR" sz="2000" dirty="0">
                <a:latin typeface="Calibri" panose="020F0502020204030204" pitchFamily="34" charset="0"/>
                <a:ea typeface="Calibri" panose="020F0502020204030204" pitchFamily="34" charset="0"/>
                <a:cs typeface="Times New Roman" panose="02020603050405020304" pitchFamily="18" charset="0"/>
              </a:rPr>
              <a:t>yılının ilk altı ayında </a:t>
            </a:r>
            <a:r>
              <a:rPr lang="tr-TR" sz="2000" dirty="0" smtClean="0">
                <a:latin typeface="Calibri" panose="020F0502020204030204" pitchFamily="34" charset="0"/>
                <a:ea typeface="Calibri" panose="020F0502020204030204" pitchFamily="34" charset="0"/>
                <a:cs typeface="Times New Roman" panose="02020603050405020304" pitchFamily="18" charset="0"/>
              </a:rPr>
              <a:t>452 </a:t>
            </a:r>
            <a:r>
              <a:rPr lang="tr-TR" sz="2000" dirty="0">
                <a:latin typeface="Calibri" panose="020F0502020204030204" pitchFamily="34" charset="0"/>
                <a:ea typeface="Calibri" panose="020F0502020204030204" pitchFamily="34" charset="0"/>
                <a:cs typeface="Times New Roman" panose="02020603050405020304" pitchFamily="18" charset="0"/>
              </a:rPr>
              <a:t>tane okul ziyaretinin yapıldığı tespit edilmiştir. Okul ziyaretlerinde </a:t>
            </a:r>
            <a:r>
              <a:rPr lang="tr-TR" sz="2000" dirty="0" smtClean="0">
                <a:latin typeface="Calibri" panose="020F0502020204030204" pitchFamily="34" charset="0"/>
                <a:ea typeface="Calibri" panose="020F0502020204030204" pitchFamily="34" charset="0"/>
                <a:cs typeface="Times New Roman" panose="02020603050405020304" pitchFamily="18" charset="0"/>
              </a:rPr>
              <a:t>4.908 </a:t>
            </a:r>
            <a:r>
              <a:rPr lang="tr-TR" sz="2000" dirty="0">
                <a:latin typeface="Calibri" panose="020F0502020204030204" pitchFamily="34" charset="0"/>
                <a:ea typeface="Calibri" panose="020F0502020204030204" pitchFamily="34" charset="0"/>
                <a:cs typeface="Times New Roman" panose="02020603050405020304" pitchFamily="18" charset="0"/>
              </a:rPr>
              <a:t>öğretmene, </a:t>
            </a:r>
            <a:r>
              <a:rPr lang="tr-TR" sz="2000" dirty="0" smtClean="0">
                <a:latin typeface="Calibri" panose="020F0502020204030204" pitchFamily="34" charset="0"/>
                <a:ea typeface="Calibri" panose="020F0502020204030204" pitchFamily="34" charset="0"/>
                <a:cs typeface="Times New Roman" panose="02020603050405020304" pitchFamily="18" charset="0"/>
              </a:rPr>
              <a:t>498 </a:t>
            </a:r>
            <a:r>
              <a:rPr lang="tr-TR" sz="2000" dirty="0">
                <a:latin typeface="Calibri" panose="020F0502020204030204" pitchFamily="34" charset="0"/>
                <a:ea typeface="Calibri" panose="020F0502020204030204" pitchFamily="34" charset="0"/>
                <a:cs typeface="Times New Roman" panose="02020603050405020304" pitchFamily="18" charset="0"/>
              </a:rPr>
              <a:t>İdareciye </a:t>
            </a:r>
            <a:r>
              <a:rPr lang="tr-TR" sz="2000" dirty="0" smtClean="0">
                <a:latin typeface="Calibri" panose="020F0502020204030204" pitchFamily="34" charset="0"/>
                <a:ea typeface="Calibri" panose="020F0502020204030204" pitchFamily="34" charset="0"/>
                <a:cs typeface="Times New Roman" panose="02020603050405020304" pitchFamily="18" charset="0"/>
              </a:rPr>
              <a:t>olmak </a:t>
            </a:r>
            <a:r>
              <a:rPr lang="tr-TR" sz="2000" dirty="0">
                <a:latin typeface="Calibri" panose="020F0502020204030204" pitchFamily="34" charset="0"/>
                <a:ea typeface="Calibri" panose="020F0502020204030204" pitchFamily="34" charset="0"/>
                <a:cs typeface="Times New Roman" panose="02020603050405020304" pitchFamily="18" charset="0"/>
              </a:rPr>
              <a:t>üzere toplamda </a:t>
            </a:r>
            <a:r>
              <a:rPr lang="tr-TR" sz="2000" dirty="0" smtClean="0">
                <a:latin typeface="Calibri" panose="020F0502020204030204" pitchFamily="34" charset="0"/>
                <a:ea typeface="Calibri" panose="020F0502020204030204" pitchFamily="34" charset="0"/>
                <a:cs typeface="Times New Roman" panose="02020603050405020304" pitchFamily="18" charset="0"/>
              </a:rPr>
              <a:t>5.406 </a:t>
            </a:r>
            <a:r>
              <a:rPr lang="tr-TR" sz="2000" dirty="0">
                <a:latin typeface="Calibri" panose="020F0502020204030204" pitchFamily="34" charset="0"/>
                <a:ea typeface="Calibri" panose="020F0502020204030204" pitchFamily="34" charset="0"/>
                <a:cs typeface="Times New Roman" panose="02020603050405020304" pitchFamily="18" charset="0"/>
              </a:rPr>
              <a:t>kişiye ulaşıldığı tespit edilmiştir. </a:t>
            </a:r>
            <a:r>
              <a:rPr lang="tr-TR" sz="2000" dirty="0" smtClean="0">
                <a:latin typeface="Calibri" panose="020F0502020204030204" pitchFamily="34" charset="0"/>
                <a:ea typeface="Calibri" panose="020F0502020204030204" pitchFamily="34" charset="0"/>
                <a:cs typeface="Times New Roman" panose="02020603050405020304" pitchFamily="18" charset="0"/>
              </a:rPr>
              <a:t>2019 </a:t>
            </a:r>
            <a:r>
              <a:rPr lang="tr-TR" sz="2000" dirty="0">
                <a:latin typeface="Calibri" panose="020F0502020204030204" pitchFamily="34" charset="0"/>
                <a:ea typeface="Calibri" panose="020F0502020204030204" pitchFamily="34" charset="0"/>
                <a:cs typeface="Times New Roman" panose="02020603050405020304" pitchFamily="18" charset="0"/>
              </a:rPr>
              <a:t>yılının ilk altı ayında </a:t>
            </a:r>
            <a:r>
              <a:rPr lang="tr-TR" sz="2000" dirty="0" smtClean="0">
                <a:latin typeface="Calibri" panose="020F0502020204030204" pitchFamily="34" charset="0"/>
                <a:ea typeface="Calibri" panose="020F0502020204030204" pitchFamily="34" charset="0"/>
                <a:cs typeface="Times New Roman" panose="02020603050405020304" pitchFamily="18" charset="0"/>
              </a:rPr>
              <a:t>480 </a:t>
            </a:r>
            <a:r>
              <a:rPr lang="tr-TR" sz="2000" dirty="0">
                <a:latin typeface="Calibri" panose="020F0502020204030204" pitchFamily="34" charset="0"/>
                <a:ea typeface="Calibri" panose="020F0502020204030204" pitchFamily="34" charset="0"/>
                <a:cs typeface="Times New Roman" panose="02020603050405020304" pitchFamily="18" charset="0"/>
              </a:rPr>
              <a:t>tane </a:t>
            </a:r>
            <a:r>
              <a:rPr lang="tr-TR"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Bilgilendirme toplantısı yapılmıştır. Bu toplantılarda </a:t>
            </a:r>
            <a:r>
              <a:rPr lang="tr-TR" sz="2000" dirty="0" smtClean="0">
                <a:latin typeface="Calibri" panose="020F0502020204030204" pitchFamily="34" charset="0"/>
                <a:ea typeface="Times New Roman" panose="02020603050405020304" pitchFamily="18" charset="0"/>
                <a:cs typeface="Times New Roman" panose="02020603050405020304" pitchFamily="18" charset="0"/>
              </a:rPr>
              <a:t>12.426</a:t>
            </a:r>
            <a:r>
              <a:rPr lang="tr-TR" sz="2000" dirty="0" smtClean="0">
                <a:latin typeface="Calibri" panose="020F0502020204030204" pitchFamily="34" charset="0"/>
                <a:ea typeface="Calibri" panose="020F0502020204030204" pitchFamily="34" charset="0"/>
                <a:cs typeface="Times New Roman" panose="02020603050405020304" pitchFamily="18" charset="0"/>
              </a:rPr>
              <a:t> </a:t>
            </a:r>
            <a:r>
              <a:rPr lang="tr-TR" sz="2000" dirty="0">
                <a:latin typeface="Calibri" panose="020F0502020204030204" pitchFamily="34" charset="0"/>
                <a:ea typeface="Calibri" panose="020F0502020204030204" pitchFamily="34" charset="0"/>
                <a:cs typeface="Times New Roman" panose="02020603050405020304" pitchFamily="18" charset="0"/>
              </a:rPr>
              <a:t>öğretmene, </a:t>
            </a:r>
            <a:r>
              <a:rPr lang="tr-TR" sz="2000" dirty="0" smtClean="0">
                <a:latin typeface="Calibri" panose="020F0502020204030204" pitchFamily="34" charset="0"/>
                <a:ea typeface="Calibri" panose="020F0502020204030204" pitchFamily="34" charset="0"/>
                <a:cs typeface="Times New Roman" panose="02020603050405020304" pitchFamily="18" charset="0"/>
              </a:rPr>
              <a:t>2.015 </a:t>
            </a:r>
            <a:r>
              <a:rPr lang="tr-TR" sz="2000" dirty="0">
                <a:latin typeface="Calibri" panose="020F0502020204030204" pitchFamily="34" charset="0"/>
                <a:ea typeface="Calibri" panose="020F0502020204030204" pitchFamily="34" charset="0"/>
                <a:cs typeface="Times New Roman" panose="02020603050405020304" pitchFamily="18" charset="0"/>
              </a:rPr>
              <a:t>İdareciye </a:t>
            </a:r>
            <a:r>
              <a:rPr lang="tr-TR" sz="2000" dirty="0" smtClean="0">
                <a:latin typeface="Calibri" panose="020F0502020204030204" pitchFamily="34" charset="0"/>
                <a:ea typeface="Calibri" panose="020F0502020204030204" pitchFamily="34" charset="0"/>
                <a:cs typeface="Times New Roman" panose="02020603050405020304" pitchFamily="18" charset="0"/>
              </a:rPr>
              <a:t>olmak </a:t>
            </a:r>
            <a:r>
              <a:rPr lang="tr-TR" sz="2000" dirty="0">
                <a:latin typeface="Calibri" panose="020F0502020204030204" pitchFamily="34" charset="0"/>
                <a:ea typeface="Calibri" panose="020F0502020204030204" pitchFamily="34" charset="0"/>
                <a:cs typeface="Times New Roman" panose="02020603050405020304" pitchFamily="18" charset="0"/>
              </a:rPr>
              <a:t>üzere toplamda </a:t>
            </a:r>
            <a:r>
              <a:rPr lang="tr-TR" sz="2000" dirty="0" smtClean="0">
                <a:latin typeface="Calibri" panose="020F0502020204030204" pitchFamily="34" charset="0"/>
                <a:ea typeface="Calibri" panose="020F0502020204030204" pitchFamily="34" charset="0"/>
                <a:cs typeface="Times New Roman" panose="02020603050405020304" pitchFamily="18" charset="0"/>
              </a:rPr>
              <a:t>14.441 </a:t>
            </a:r>
            <a:r>
              <a:rPr lang="tr-TR" sz="2000" dirty="0">
                <a:latin typeface="Calibri" panose="020F0502020204030204" pitchFamily="34" charset="0"/>
                <a:ea typeface="Calibri" panose="020F0502020204030204" pitchFamily="34" charset="0"/>
                <a:cs typeface="Times New Roman" panose="02020603050405020304" pitchFamily="18" charset="0"/>
              </a:rPr>
              <a:t>kişiye ulaşıldığı tespit edilmiştir. O</a:t>
            </a:r>
            <a:r>
              <a:rPr lang="tr-TR" sz="2000" dirty="0" smtClean="0">
                <a:latin typeface="Calibri" panose="020F0502020204030204" pitchFamily="34" charset="0"/>
                <a:ea typeface="Calibri" panose="020F0502020204030204" pitchFamily="34" charset="0"/>
                <a:cs typeface="Times New Roman" panose="02020603050405020304" pitchFamily="18" charset="0"/>
              </a:rPr>
              <a:t>nline eğitimlerin 78 tane açıldığı ve 2894 öğretmene ulaşıldığı belirlenmiştir. Eğitimde </a:t>
            </a:r>
            <a:r>
              <a:rPr lang="tr-TR" sz="2000" dirty="0">
                <a:latin typeface="Calibri" panose="020F0502020204030204" pitchFamily="34" charset="0"/>
                <a:ea typeface="Calibri" panose="020F0502020204030204" pitchFamily="34" charset="0"/>
                <a:cs typeface="Times New Roman" panose="02020603050405020304" pitchFamily="18" charset="0"/>
              </a:rPr>
              <a:t>Yeni Yaklaşımlar adı ile açılan </a:t>
            </a:r>
            <a:r>
              <a:rPr lang="tr-T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tr-T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5 hizmet içi seminerine 354 </a:t>
            </a:r>
            <a:r>
              <a:rPr lang="tr-T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öğretmen </a:t>
            </a:r>
            <a:r>
              <a:rPr lang="tr-TR" sz="2000" dirty="0">
                <a:latin typeface="Calibri" panose="020F0502020204030204" pitchFamily="34" charset="0"/>
                <a:ea typeface="Calibri" panose="020F0502020204030204" pitchFamily="34" charset="0"/>
                <a:cs typeface="Times New Roman" panose="02020603050405020304" pitchFamily="18" charset="0"/>
              </a:rPr>
              <a:t>katılmıştır. </a:t>
            </a:r>
            <a:r>
              <a:rPr lang="tr-TR" sz="2000" dirty="0" smtClean="0">
                <a:latin typeface="Calibri" panose="020F0502020204030204" pitchFamily="34" charset="0"/>
                <a:ea typeface="Calibri" panose="020F0502020204030204" pitchFamily="34" charset="0"/>
                <a:cs typeface="Times New Roman" panose="02020603050405020304" pitchFamily="18" charset="0"/>
              </a:rPr>
              <a:t>2019 </a:t>
            </a:r>
            <a:r>
              <a:rPr lang="tr-TR" sz="2000" dirty="0">
                <a:latin typeface="Calibri" panose="020F0502020204030204" pitchFamily="34" charset="0"/>
                <a:ea typeface="Calibri" panose="020F0502020204030204" pitchFamily="34" charset="0"/>
                <a:cs typeface="Times New Roman" panose="02020603050405020304" pitchFamily="18" charset="0"/>
              </a:rPr>
              <a:t>yılının ilk altı ayında yaklaşık olarak </a:t>
            </a:r>
            <a:r>
              <a:rPr lang="tr-TR" sz="2000" dirty="0" smtClean="0">
                <a:latin typeface="Calibri" panose="020F0502020204030204" pitchFamily="34" charset="0"/>
                <a:ea typeface="Calibri" panose="020F0502020204030204" pitchFamily="34" charset="0"/>
                <a:cs typeface="Times New Roman" panose="02020603050405020304" pitchFamily="18" charset="0"/>
              </a:rPr>
              <a:t>29.042 </a:t>
            </a:r>
            <a:r>
              <a:rPr lang="tr-TR" sz="2000" dirty="0">
                <a:latin typeface="Calibri" panose="020F0502020204030204" pitchFamily="34" charset="0"/>
                <a:ea typeface="Calibri" panose="020F0502020204030204" pitchFamily="34" charset="0"/>
                <a:cs typeface="Times New Roman" panose="02020603050405020304" pitchFamily="18" charset="0"/>
              </a:rPr>
              <a:t>öğretmene, </a:t>
            </a:r>
            <a:r>
              <a:rPr lang="tr-TR" sz="2000" dirty="0" smtClean="0">
                <a:latin typeface="Calibri" panose="020F0502020204030204" pitchFamily="34" charset="0"/>
                <a:ea typeface="Calibri" panose="020F0502020204030204" pitchFamily="34" charset="0"/>
                <a:cs typeface="Times New Roman" panose="02020603050405020304" pitchFamily="18" charset="0"/>
              </a:rPr>
              <a:t>2.952 </a:t>
            </a:r>
            <a:r>
              <a:rPr lang="tr-TR" sz="2000" dirty="0">
                <a:latin typeface="Calibri" panose="020F0502020204030204" pitchFamily="34" charset="0"/>
                <a:ea typeface="Calibri" panose="020F0502020204030204" pitchFamily="34" charset="0"/>
                <a:cs typeface="Times New Roman" panose="02020603050405020304" pitchFamily="18" charset="0"/>
              </a:rPr>
              <a:t>idareci üzere toplamda </a:t>
            </a:r>
            <a:r>
              <a:rPr lang="tr-TR" sz="2000" dirty="0" smtClean="0">
                <a:latin typeface="Calibri" panose="020F0502020204030204" pitchFamily="34" charset="0"/>
                <a:ea typeface="Calibri" panose="020F0502020204030204" pitchFamily="34" charset="0"/>
                <a:cs typeface="Times New Roman" panose="02020603050405020304" pitchFamily="18" charset="0"/>
              </a:rPr>
              <a:t>31.994 </a:t>
            </a:r>
            <a:r>
              <a:rPr lang="tr-TR" sz="2000" dirty="0">
                <a:latin typeface="Calibri" panose="020F0502020204030204" pitchFamily="34" charset="0"/>
                <a:ea typeface="Calibri" panose="020F0502020204030204" pitchFamily="34" charset="0"/>
                <a:cs typeface="Times New Roman" panose="02020603050405020304" pitchFamily="18" charset="0"/>
              </a:rPr>
              <a:t>kişiye ulaşıldığı tespit edilmiştir. </a:t>
            </a:r>
            <a:endParaRPr lang="tr-TR"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smtClean="0">
                <a:latin typeface="Calibri" panose="020F0502020204030204" pitchFamily="34" charset="0"/>
                <a:ea typeface="Calibri" panose="020F0502020204030204" pitchFamily="34" charset="0"/>
                <a:cs typeface="Times New Roman" panose="02020603050405020304" pitchFamily="18" charset="0"/>
              </a:rPr>
              <a:t>2018 </a:t>
            </a:r>
            <a:r>
              <a:rPr lang="tr-TR" sz="2000" dirty="0">
                <a:latin typeface="Calibri" panose="020F0502020204030204" pitchFamily="34" charset="0"/>
                <a:ea typeface="Calibri" panose="020F0502020204030204" pitchFamily="34" charset="0"/>
                <a:cs typeface="Times New Roman" panose="02020603050405020304" pitchFamily="18" charset="0"/>
              </a:rPr>
              <a:t>yılının ilk altı ayında toplamda </a:t>
            </a:r>
            <a:r>
              <a:rPr lang="tr-TR" sz="2000" dirty="0" smtClean="0">
                <a:latin typeface="Calibri" panose="020F0502020204030204" pitchFamily="34" charset="0"/>
                <a:ea typeface="Calibri" panose="020F0502020204030204" pitchFamily="34" charset="0"/>
                <a:cs typeface="Times New Roman" panose="02020603050405020304" pitchFamily="18" charset="0"/>
              </a:rPr>
              <a:t>17.471 öğretmen </a:t>
            </a:r>
            <a:r>
              <a:rPr lang="tr-TR" sz="2000" dirty="0">
                <a:latin typeface="Calibri" panose="020F0502020204030204" pitchFamily="34" charset="0"/>
                <a:ea typeface="Calibri" panose="020F0502020204030204" pitchFamily="34" charset="0"/>
                <a:cs typeface="Times New Roman" panose="02020603050405020304" pitchFamily="18" charset="0"/>
              </a:rPr>
              <a:t>ulaşılmıştır</a:t>
            </a:r>
            <a:r>
              <a:rPr lang="tr-TR" sz="20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2000" dirty="0" smtClean="0">
                <a:latin typeface="Calibri" panose="020F0502020204030204" pitchFamily="34" charset="0"/>
                <a:ea typeface="Calibri" panose="020F0502020204030204" pitchFamily="34" charset="0"/>
                <a:cs typeface="Times New Roman" panose="02020603050405020304" pitchFamily="18" charset="0"/>
              </a:rPr>
              <a:t>2019 </a:t>
            </a:r>
            <a:r>
              <a:rPr lang="tr-TR" sz="2000" dirty="0">
                <a:latin typeface="Calibri" panose="020F0502020204030204" pitchFamily="34" charset="0"/>
                <a:ea typeface="Calibri" panose="020F0502020204030204" pitchFamily="34" charset="0"/>
                <a:cs typeface="Times New Roman" panose="02020603050405020304" pitchFamily="18" charset="0"/>
              </a:rPr>
              <a:t>yılının ilk altı ayında toplamda </a:t>
            </a:r>
            <a:r>
              <a:rPr lang="tr-TR" sz="2000" dirty="0" smtClean="0">
                <a:latin typeface="Calibri" panose="020F0502020204030204" pitchFamily="34" charset="0"/>
                <a:ea typeface="Calibri" panose="020F0502020204030204" pitchFamily="34" charset="0"/>
                <a:cs typeface="Times New Roman" panose="02020603050405020304" pitchFamily="18" charset="0"/>
              </a:rPr>
              <a:t>31.994 öğretmen </a:t>
            </a:r>
            <a:r>
              <a:rPr lang="tr-TR" sz="2000" dirty="0">
                <a:latin typeface="Calibri" panose="020F0502020204030204" pitchFamily="34" charset="0"/>
                <a:ea typeface="Calibri" panose="020F0502020204030204" pitchFamily="34" charset="0"/>
                <a:cs typeface="Times New Roman" panose="02020603050405020304" pitchFamily="18" charset="0"/>
              </a:rPr>
              <a:t>ulaşılmıştır</a:t>
            </a:r>
            <a:r>
              <a:rPr lang="tr-TR" sz="2000" dirty="0" smtClean="0">
                <a:latin typeface="Calibri" panose="020F0502020204030204" pitchFamily="34" charset="0"/>
                <a:ea typeface="Calibri" panose="020F0502020204030204" pitchFamily="34" charset="0"/>
                <a:cs typeface="Times New Roman" panose="02020603050405020304" pitchFamily="18" charset="0"/>
              </a:rPr>
              <a:t>.</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Metin kutusu 2"/>
          <p:cNvSpPr txBox="1"/>
          <p:nvPr/>
        </p:nvSpPr>
        <p:spPr>
          <a:xfrm>
            <a:off x="3175462" y="507076"/>
            <a:ext cx="3034146" cy="584775"/>
          </a:xfrm>
          <a:prstGeom prst="rect">
            <a:avLst/>
          </a:prstGeom>
          <a:noFill/>
        </p:spPr>
        <p:txBody>
          <a:bodyPr wrap="square" rtlCol="0">
            <a:spAutoFit/>
          </a:bodyPr>
          <a:lstStyle/>
          <a:p>
            <a:r>
              <a:rPr lang="tr-TR" sz="3200" b="1" dirty="0" smtClean="0">
                <a:solidFill>
                  <a:srgbClr val="FF0000"/>
                </a:solidFill>
              </a:rPr>
              <a:t>RAPORLAMA</a:t>
            </a:r>
            <a:endParaRPr lang="tr-TR" sz="3200" b="1" dirty="0">
              <a:solidFill>
                <a:srgbClr val="FF0000"/>
              </a:solidFill>
            </a:endParaRPr>
          </a:p>
        </p:txBody>
      </p:sp>
    </p:spTree>
    <p:extLst>
      <p:ext uri="{BB962C8B-B14F-4D97-AF65-F5344CB8AC3E}">
        <p14:creationId xmlns:p14="http://schemas.microsoft.com/office/powerpoint/2010/main" val="1647845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91764" y="1057871"/>
            <a:ext cx="11900235" cy="4863042"/>
          </a:xfrm>
          <a:prstGeom prst="rect">
            <a:avLst/>
          </a:prstGeom>
        </p:spPr>
      </p:pic>
    </p:spTree>
    <p:extLst>
      <p:ext uri="{BB962C8B-B14F-4D97-AF65-F5344CB8AC3E}">
        <p14:creationId xmlns:p14="http://schemas.microsoft.com/office/powerpoint/2010/main" val="181080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17684" y="1402139"/>
            <a:ext cx="10858500" cy="4401205"/>
          </a:xfrm>
          <a:prstGeom prst="rect">
            <a:avLst/>
          </a:prstGeom>
        </p:spPr>
        <p:txBody>
          <a:bodyPr wrap="square">
            <a:spAutoFit/>
          </a:bodyPr>
          <a:lstStyle/>
          <a:p>
            <a:r>
              <a:rPr lang="tr-TR" sz="2800" dirty="0">
                <a:solidFill>
                  <a:srgbClr val="373D3F"/>
                </a:solidFill>
                <a:latin typeface="Tinos"/>
              </a:rPr>
              <a:t>Öğrenmeyi gerçek </a:t>
            </a:r>
            <a:r>
              <a:rPr lang="tr-TR" sz="2800" dirty="0" smtClean="0">
                <a:solidFill>
                  <a:srgbClr val="373D3F"/>
                </a:solidFill>
                <a:latin typeface="Tinos"/>
              </a:rPr>
              <a:t>yaşama yerleştirmeyi </a:t>
            </a:r>
          </a:p>
          <a:p>
            <a:r>
              <a:rPr lang="tr-TR" sz="2800" dirty="0" smtClean="0">
                <a:solidFill>
                  <a:srgbClr val="373D3F"/>
                </a:solidFill>
                <a:latin typeface="Tinos"/>
              </a:rPr>
              <a:t>amaçlayan tasarım modelleri;</a:t>
            </a:r>
          </a:p>
          <a:p>
            <a:endParaRPr lang="tr-TR" sz="2800" dirty="0">
              <a:solidFill>
                <a:srgbClr val="373D3F"/>
              </a:solidFill>
              <a:latin typeface="Tinos"/>
            </a:endParaRPr>
          </a:p>
          <a:p>
            <a:pPr>
              <a:buFont typeface="Arial" panose="020B0604020202020204" pitchFamily="34" charset="0"/>
              <a:buChar char="•"/>
            </a:pPr>
            <a:r>
              <a:rPr lang="tr-TR" sz="2800" dirty="0" smtClean="0">
                <a:solidFill>
                  <a:srgbClr val="373D3F"/>
                </a:solidFill>
                <a:latin typeface="Tinos"/>
              </a:rPr>
              <a:t>Problem </a:t>
            </a:r>
            <a:r>
              <a:rPr lang="tr-TR" sz="2800" dirty="0">
                <a:solidFill>
                  <a:srgbClr val="373D3F"/>
                </a:solidFill>
                <a:latin typeface="Tinos"/>
              </a:rPr>
              <a:t>temelli </a:t>
            </a:r>
            <a:r>
              <a:rPr lang="tr-TR" sz="2800" dirty="0" smtClean="0">
                <a:solidFill>
                  <a:srgbClr val="373D3F"/>
                </a:solidFill>
                <a:latin typeface="Tinos"/>
              </a:rPr>
              <a:t>öğrenme,</a:t>
            </a:r>
            <a:endParaRPr lang="tr-TR" sz="2800" dirty="0">
              <a:solidFill>
                <a:srgbClr val="373D3F"/>
              </a:solidFill>
              <a:latin typeface="Tinos"/>
            </a:endParaRPr>
          </a:p>
          <a:p>
            <a:pPr>
              <a:buFont typeface="Arial" panose="020B0604020202020204" pitchFamily="34" charset="0"/>
              <a:buChar char="•"/>
            </a:pPr>
            <a:r>
              <a:rPr lang="tr-TR" sz="2800" dirty="0">
                <a:solidFill>
                  <a:srgbClr val="373D3F"/>
                </a:solidFill>
                <a:latin typeface="Tinos"/>
              </a:rPr>
              <a:t>Vaka temelli </a:t>
            </a:r>
            <a:r>
              <a:rPr lang="tr-TR" sz="2800" dirty="0" smtClean="0">
                <a:solidFill>
                  <a:srgbClr val="373D3F"/>
                </a:solidFill>
                <a:latin typeface="Tinos"/>
              </a:rPr>
              <a:t>öğrenme,</a:t>
            </a:r>
            <a:endParaRPr lang="tr-TR" sz="2800" dirty="0">
              <a:solidFill>
                <a:srgbClr val="373D3F"/>
              </a:solidFill>
              <a:latin typeface="Tinos"/>
            </a:endParaRPr>
          </a:p>
          <a:p>
            <a:pPr>
              <a:buFont typeface="Arial" panose="020B0604020202020204" pitchFamily="34" charset="0"/>
              <a:buChar char="•"/>
            </a:pPr>
            <a:r>
              <a:rPr lang="tr-TR" sz="2800" dirty="0">
                <a:solidFill>
                  <a:srgbClr val="373D3F"/>
                </a:solidFill>
                <a:latin typeface="Tinos"/>
              </a:rPr>
              <a:t>Proje temelli </a:t>
            </a:r>
            <a:r>
              <a:rPr lang="tr-TR" sz="2800" dirty="0" smtClean="0">
                <a:solidFill>
                  <a:srgbClr val="373D3F"/>
                </a:solidFill>
                <a:latin typeface="Tinos"/>
              </a:rPr>
              <a:t>öğrenme,</a:t>
            </a:r>
            <a:endParaRPr lang="tr-TR" sz="2800" dirty="0">
              <a:solidFill>
                <a:srgbClr val="373D3F"/>
              </a:solidFill>
              <a:latin typeface="Tinos"/>
            </a:endParaRPr>
          </a:p>
          <a:p>
            <a:pPr>
              <a:buFont typeface="Arial" panose="020B0604020202020204" pitchFamily="34" charset="0"/>
              <a:buChar char="•"/>
            </a:pPr>
            <a:r>
              <a:rPr lang="tr-TR" sz="2800" dirty="0">
                <a:solidFill>
                  <a:srgbClr val="373D3F"/>
                </a:solidFill>
                <a:latin typeface="Tinos"/>
              </a:rPr>
              <a:t>Sorgulama temelli </a:t>
            </a:r>
            <a:r>
              <a:rPr lang="tr-TR" sz="2800" dirty="0" smtClean="0">
                <a:solidFill>
                  <a:srgbClr val="373D3F"/>
                </a:solidFill>
                <a:latin typeface="Tinos"/>
              </a:rPr>
              <a:t>öğrenme,</a:t>
            </a:r>
            <a:endParaRPr lang="tr-TR" sz="2800" dirty="0">
              <a:solidFill>
                <a:srgbClr val="373D3F"/>
              </a:solidFill>
              <a:latin typeface="Tinos"/>
            </a:endParaRPr>
          </a:p>
          <a:p>
            <a:pPr>
              <a:buFont typeface="Arial" panose="020B0604020202020204" pitchFamily="34" charset="0"/>
              <a:buChar char="•"/>
            </a:pPr>
            <a:r>
              <a:rPr lang="tr-TR" sz="2800" dirty="0">
                <a:solidFill>
                  <a:srgbClr val="373D3F"/>
                </a:solidFill>
                <a:latin typeface="Tinos"/>
              </a:rPr>
              <a:t>İş birliğine dayalı (iş veya toplum temelli) </a:t>
            </a:r>
            <a:endParaRPr lang="tr-TR" sz="2800" dirty="0" smtClean="0">
              <a:solidFill>
                <a:srgbClr val="373D3F"/>
              </a:solidFill>
              <a:latin typeface="Tinos"/>
            </a:endParaRPr>
          </a:p>
          <a:p>
            <a:pPr>
              <a:buFont typeface="Arial" panose="020B0604020202020204" pitchFamily="34" charset="0"/>
              <a:buChar char="•"/>
            </a:pPr>
            <a:r>
              <a:rPr lang="tr-TR" sz="2800" dirty="0">
                <a:solidFill>
                  <a:srgbClr val="373D3F"/>
                </a:solidFill>
                <a:latin typeface="Tinos"/>
              </a:rPr>
              <a:t>Laboratuvar, atölye çalışması,</a:t>
            </a:r>
          </a:p>
          <a:p>
            <a:pPr>
              <a:buFont typeface="Arial" panose="020B0604020202020204" pitchFamily="34" charset="0"/>
              <a:buChar char="•"/>
            </a:pPr>
            <a:r>
              <a:rPr lang="tr-TR" sz="2800" dirty="0" smtClean="0">
                <a:solidFill>
                  <a:srgbClr val="373D3F"/>
                </a:solidFill>
                <a:latin typeface="Tinos"/>
              </a:rPr>
              <a:t>Çıraklık</a:t>
            </a:r>
            <a:r>
              <a:rPr lang="tr-TR" sz="2800" dirty="0">
                <a:solidFill>
                  <a:srgbClr val="373D3F"/>
                </a:solidFill>
                <a:latin typeface="Tinos"/>
              </a:rPr>
              <a:t> </a:t>
            </a:r>
            <a:r>
              <a:rPr lang="tr-TR" sz="2800" dirty="0" smtClean="0">
                <a:solidFill>
                  <a:srgbClr val="373D3F"/>
                </a:solidFill>
                <a:latin typeface="Tinos"/>
              </a:rPr>
              <a:t>öğrenme pedagojileri vardır.</a:t>
            </a:r>
            <a:endParaRPr lang="tr-TR" sz="2800" b="0" i="0" dirty="0">
              <a:solidFill>
                <a:srgbClr val="373D3F"/>
              </a:solidFill>
              <a:effectLst/>
              <a:latin typeface="Tinos"/>
            </a:endParaRPr>
          </a:p>
        </p:txBody>
      </p:sp>
      <p:pic>
        <p:nvPicPr>
          <p:cNvPr id="3" name="Resim 2"/>
          <p:cNvPicPr>
            <a:picLocks noChangeAspect="1"/>
          </p:cNvPicPr>
          <p:nvPr/>
        </p:nvPicPr>
        <p:blipFill>
          <a:blip r:embed="rId2">
            <a:clrChange>
              <a:clrFrom>
                <a:srgbClr val="FFFFFF"/>
              </a:clrFrom>
              <a:clrTo>
                <a:srgbClr val="FFFFFF">
                  <a:alpha val="0"/>
                </a:srgbClr>
              </a:clrTo>
            </a:clrChange>
          </a:blip>
          <a:stretch>
            <a:fillRect/>
          </a:stretch>
        </p:blipFill>
        <p:spPr>
          <a:xfrm>
            <a:off x="7198822" y="1402139"/>
            <a:ext cx="4993178" cy="4699403"/>
          </a:xfrm>
          <a:prstGeom prst="rect">
            <a:avLst/>
          </a:prstGeom>
        </p:spPr>
      </p:pic>
    </p:spTree>
    <p:extLst>
      <p:ext uri="{BB962C8B-B14F-4D97-AF65-F5344CB8AC3E}">
        <p14:creationId xmlns:p14="http://schemas.microsoft.com/office/powerpoint/2010/main" val="16761539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31" y="1094801"/>
            <a:ext cx="11975869" cy="5763199"/>
          </a:xfrm>
          <a:prstGeom prst="rect">
            <a:avLst/>
          </a:prstGeom>
        </p:spPr>
      </p:pic>
      <p:pic>
        <p:nvPicPr>
          <p:cNvPr id="3" name="Resim 2"/>
          <p:cNvPicPr>
            <a:picLocks noChangeAspect="1"/>
          </p:cNvPicPr>
          <p:nvPr/>
        </p:nvPicPr>
        <p:blipFill>
          <a:blip r:embed="rId3"/>
          <a:stretch>
            <a:fillRect/>
          </a:stretch>
        </p:blipFill>
        <p:spPr>
          <a:xfrm>
            <a:off x="302438" y="2919922"/>
            <a:ext cx="11803254" cy="1577167"/>
          </a:xfrm>
          <a:prstGeom prst="rect">
            <a:avLst/>
          </a:prstGeom>
        </p:spPr>
      </p:pic>
    </p:spTree>
    <p:extLst>
      <p:ext uri="{BB962C8B-B14F-4D97-AF65-F5344CB8AC3E}">
        <p14:creationId xmlns:p14="http://schemas.microsoft.com/office/powerpoint/2010/main" val="3332302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440" r="-1"/>
          <a:stretch/>
        </p:blipFill>
        <p:spPr>
          <a:xfrm>
            <a:off x="357448" y="1055717"/>
            <a:ext cx="10166466" cy="5744094"/>
          </a:xfrm>
          <a:prstGeom prst="rect">
            <a:avLst/>
          </a:prstGeom>
        </p:spPr>
      </p:pic>
    </p:spTree>
    <p:extLst>
      <p:ext uri="{BB962C8B-B14F-4D97-AF65-F5344CB8AC3E}">
        <p14:creationId xmlns:p14="http://schemas.microsoft.com/office/powerpoint/2010/main" val="189541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28523" y="1072341"/>
            <a:ext cx="10070452" cy="5726159"/>
          </a:xfrm>
          <a:prstGeom prst="rect">
            <a:avLst/>
          </a:prstGeom>
        </p:spPr>
      </p:pic>
    </p:spTree>
    <p:extLst>
      <p:ext uri="{BB962C8B-B14F-4D97-AF65-F5344CB8AC3E}">
        <p14:creationId xmlns:p14="http://schemas.microsoft.com/office/powerpoint/2010/main" val="2434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090756" y="2319251"/>
            <a:ext cx="2975957" cy="606829"/>
          </a:xfrm>
          <a:prstGeom prst="rect">
            <a:avLst/>
          </a:prstGeom>
          <a:noFill/>
        </p:spPr>
        <p:txBody>
          <a:bodyPr wrap="square" rtlCol="0">
            <a:spAutoFit/>
          </a:bodyPr>
          <a:lstStyle/>
          <a:p>
            <a:endParaRPr lang="tr-TR" dirty="0"/>
          </a:p>
        </p:txBody>
      </p:sp>
      <p:pic>
        <p:nvPicPr>
          <p:cNvPr id="4" name="Resim 3"/>
          <p:cNvPicPr>
            <a:picLocks noChangeAspect="1"/>
          </p:cNvPicPr>
          <p:nvPr/>
        </p:nvPicPr>
        <p:blipFill>
          <a:blip r:embed="rId2"/>
          <a:stretch>
            <a:fillRect/>
          </a:stretch>
        </p:blipFill>
        <p:spPr>
          <a:xfrm>
            <a:off x="362555" y="1625917"/>
            <a:ext cx="11915775" cy="3971925"/>
          </a:xfrm>
          <a:prstGeom prst="rect">
            <a:avLst/>
          </a:prstGeom>
        </p:spPr>
      </p:pic>
    </p:spTree>
    <p:extLst>
      <p:ext uri="{BB962C8B-B14F-4D97-AF65-F5344CB8AC3E}">
        <p14:creationId xmlns:p14="http://schemas.microsoft.com/office/powerpoint/2010/main" val="790478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l="569" r="1036"/>
          <a:stretch/>
        </p:blipFill>
        <p:spPr>
          <a:xfrm>
            <a:off x="1837112" y="1039091"/>
            <a:ext cx="7373390" cy="5727468"/>
          </a:xfrm>
          <a:prstGeom prst="rect">
            <a:avLst/>
          </a:prstGeom>
        </p:spPr>
      </p:pic>
    </p:spTree>
    <p:extLst>
      <p:ext uri="{BB962C8B-B14F-4D97-AF65-F5344CB8AC3E}">
        <p14:creationId xmlns:p14="http://schemas.microsoft.com/office/powerpoint/2010/main" val="2037937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756" r="1262"/>
          <a:stretch/>
        </p:blipFill>
        <p:spPr>
          <a:xfrm>
            <a:off x="2277688" y="1047403"/>
            <a:ext cx="7015941" cy="5685907"/>
          </a:xfrm>
          <a:prstGeom prst="rect">
            <a:avLst/>
          </a:prstGeom>
        </p:spPr>
      </p:pic>
    </p:spTree>
    <p:extLst>
      <p:ext uri="{BB962C8B-B14F-4D97-AF65-F5344CB8AC3E}">
        <p14:creationId xmlns:p14="http://schemas.microsoft.com/office/powerpoint/2010/main" val="1798322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3108960" y="2017848"/>
            <a:ext cx="2013066" cy="3551679"/>
            <a:chOff x="2760246" y="1571105"/>
            <a:chExt cx="2571429" cy="4222866"/>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246" y="1571105"/>
              <a:ext cx="2571429" cy="4222866"/>
            </a:xfrm>
            <a:prstGeom prst="rect">
              <a:avLst/>
            </a:prstGeom>
          </p:spPr>
        </p:pic>
        <p:pic>
          <p:nvPicPr>
            <p:cNvPr id="3" name="Resim 2"/>
            <p:cNvPicPr>
              <a:picLocks noChangeAspect="1"/>
            </p:cNvPicPr>
            <p:nvPr/>
          </p:nvPicPr>
          <p:blipFill>
            <a:blip r:embed="rId3"/>
            <a:stretch>
              <a:fillRect/>
            </a:stretch>
          </p:blipFill>
          <p:spPr>
            <a:xfrm>
              <a:off x="3092335" y="2133463"/>
              <a:ext cx="1917480" cy="3091433"/>
            </a:xfrm>
            <a:prstGeom prst="rect">
              <a:avLst/>
            </a:prstGeom>
          </p:spPr>
        </p:pic>
      </p:grpSp>
      <p:pic>
        <p:nvPicPr>
          <p:cNvPr id="5" name="Resim 4"/>
          <p:cNvPicPr>
            <a:picLocks noChangeAspect="1"/>
          </p:cNvPicPr>
          <p:nvPr/>
        </p:nvPicPr>
        <p:blipFill>
          <a:blip r:embed="rId4"/>
          <a:stretch>
            <a:fillRect/>
          </a:stretch>
        </p:blipFill>
        <p:spPr>
          <a:xfrm>
            <a:off x="717105" y="2030557"/>
            <a:ext cx="1924050" cy="1933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Image result for etwinning ap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49764">
            <a:off x="9544075" y="2133791"/>
            <a:ext cx="1808854" cy="1791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6" name="Grup 15"/>
          <p:cNvGrpSpPr/>
          <p:nvPr/>
        </p:nvGrpSpPr>
        <p:grpSpPr>
          <a:xfrm>
            <a:off x="6970433" y="2030556"/>
            <a:ext cx="2013066" cy="3551679"/>
            <a:chOff x="7229300" y="2496474"/>
            <a:chExt cx="2013066" cy="3551679"/>
          </a:xfrm>
        </p:grpSpPr>
        <p:pic>
          <p:nvPicPr>
            <p:cNvPr id="14" name="Resi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9300" y="2496474"/>
              <a:ext cx="2013066" cy="3551679"/>
            </a:xfrm>
            <a:prstGeom prst="rect">
              <a:avLst/>
            </a:prstGeom>
          </p:spPr>
        </p:pic>
        <p:pic>
          <p:nvPicPr>
            <p:cNvPr id="4" name="Resim 3"/>
            <p:cNvPicPr>
              <a:picLocks noChangeAspect="1"/>
            </p:cNvPicPr>
            <p:nvPr/>
          </p:nvPicPr>
          <p:blipFill>
            <a:blip r:embed="rId6"/>
            <a:stretch>
              <a:fillRect/>
            </a:stretch>
          </p:blipFill>
          <p:spPr>
            <a:xfrm>
              <a:off x="7502233" y="2956743"/>
              <a:ext cx="1555867" cy="2604471"/>
            </a:xfrm>
            <a:prstGeom prst="rect">
              <a:avLst/>
            </a:prstGeom>
          </p:spPr>
        </p:pic>
      </p:grpSp>
      <p:grpSp>
        <p:nvGrpSpPr>
          <p:cNvPr id="9" name="Grup 8"/>
          <p:cNvGrpSpPr/>
          <p:nvPr/>
        </p:nvGrpSpPr>
        <p:grpSpPr>
          <a:xfrm>
            <a:off x="5054829" y="2030556"/>
            <a:ext cx="2013066" cy="3551679"/>
            <a:chOff x="5188417" y="2496474"/>
            <a:chExt cx="2013066" cy="3551679"/>
          </a:xfrm>
        </p:grpSpPr>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17" y="2496474"/>
              <a:ext cx="2013066" cy="3551679"/>
            </a:xfrm>
            <a:prstGeom prst="rect">
              <a:avLst/>
            </a:prstGeom>
          </p:spPr>
        </p:pic>
        <p:pic>
          <p:nvPicPr>
            <p:cNvPr id="2" name="Resim 1"/>
            <p:cNvPicPr>
              <a:picLocks noChangeAspect="1"/>
            </p:cNvPicPr>
            <p:nvPr/>
          </p:nvPicPr>
          <p:blipFill>
            <a:blip r:embed="rId7"/>
            <a:stretch>
              <a:fillRect/>
            </a:stretch>
          </p:blipFill>
          <p:spPr>
            <a:xfrm>
              <a:off x="5443449" y="2956742"/>
              <a:ext cx="1522615" cy="2604471"/>
            </a:xfrm>
            <a:prstGeom prst="rect">
              <a:avLst/>
            </a:prstGeom>
          </p:spPr>
        </p:pic>
      </p:grpSp>
    </p:spTree>
    <p:extLst>
      <p:ext uri="{BB962C8B-B14F-4D97-AF65-F5344CB8AC3E}">
        <p14:creationId xmlns:p14="http://schemas.microsoft.com/office/powerpoint/2010/main" val="1310490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1014152" y="2186247"/>
            <a:ext cx="8395855" cy="4431983"/>
          </a:xfrm>
          <a:prstGeom prst="rect">
            <a:avLst/>
          </a:prstGeom>
          <a:noFill/>
        </p:spPr>
        <p:txBody>
          <a:bodyPr wrap="square" rtlCol="0">
            <a:spAutoFit/>
          </a:bodyPr>
          <a:lstStyle/>
          <a:p>
            <a:r>
              <a:rPr lang="tr-TR" sz="2400" dirty="0" err="1"/>
              <a:t>eTwinning</a:t>
            </a:r>
            <a:r>
              <a:rPr lang="tr-TR" sz="2400" dirty="0"/>
              <a:t> hesabı</a:t>
            </a:r>
          </a:p>
          <a:p>
            <a:endParaRPr lang="tr-TR" sz="2400" dirty="0"/>
          </a:p>
          <a:p>
            <a:r>
              <a:rPr lang="tr-TR" sz="2400" dirty="0"/>
              <a:t>eTwinning.meb.gov.tr adresindeki duyuru ve </a:t>
            </a:r>
            <a:r>
              <a:rPr lang="tr-TR" sz="2400" dirty="0" smtClean="0"/>
              <a:t>eğitimler</a:t>
            </a:r>
            <a:endParaRPr lang="tr-TR" sz="2400" dirty="0"/>
          </a:p>
          <a:p>
            <a:endParaRPr lang="tr-TR" sz="2400" dirty="0"/>
          </a:p>
          <a:p>
            <a:r>
              <a:rPr lang="tr-TR" sz="2400" dirty="0"/>
              <a:t>UDS ile irtibatta olmalı</a:t>
            </a:r>
          </a:p>
          <a:p>
            <a:endParaRPr lang="tr-TR" sz="2400" dirty="0"/>
          </a:p>
          <a:p>
            <a:r>
              <a:rPr lang="tr-TR" sz="2400" dirty="0"/>
              <a:t>Proje kalite </a:t>
            </a:r>
            <a:r>
              <a:rPr lang="tr-TR" sz="2400" dirty="0" smtClean="0"/>
              <a:t>etiketi </a:t>
            </a:r>
            <a:r>
              <a:rPr lang="tr-TR" sz="2400" dirty="0"/>
              <a:t>sayısını </a:t>
            </a:r>
            <a:r>
              <a:rPr lang="tr-TR" sz="2400" dirty="0" smtClean="0"/>
              <a:t>ve niteliğini arttırmak</a:t>
            </a:r>
          </a:p>
          <a:p>
            <a:endParaRPr lang="tr-TR" sz="2400" dirty="0"/>
          </a:p>
          <a:p>
            <a:r>
              <a:rPr lang="tr-TR" sz="2400" dirty="0" smtClean="0"/>
              <a:t>EYY eğitimleri</a:t>
            </a:r>
            <a:endParaRPr lang="tr-TR" sz="2400" dirty="0"/>
          </a:p>
          <a:p>
            <a:endParaRPr lang="tr-TR" sz="2400" dirty="0"/>
          </a:p>
          <a:p>
            <a:endParaRPr lang="tr-TR" dirty="0"/>
          </a:p>
          <a:p>
            <a:endParaRPr lang="tr-TR" dirty="0"/>
          </a:p>
          <a:p>
            <a:endParaRPr lang="tr-TR" dirty="0"/>
          </a:p>
        </p:txBody>
      </p:sp>
      <p:sp>
        <p:nvSpPr>
          <p:cNvPr id="3" name="Metin kutusu 2"/>
          <p:cNvSpPr txBox="1"/>
          <p:nvPr/>
        </p:nvSpPr>
        <p:spPr>
          <a:xfrm>
            <a:off x="3659410" y="1393809"/>
            <a:ext cx="1552669" cy="1169551"/>
          </a:xfrm>
          <a:prstGeom prst="rect">
            <a:avLst/>
          </a:prstGeom>
          <a:noFill/>
        </p:spPr>
        <p:txBody>
          <a:bodyPr wrap="square" rtlCol="0">
            <a:spAutoFit/>
          </a:bodyPr>
          <a:lstStyle/>
          <a:p>
            <a:r>
              <a:rPr lang="tr-TR" dirty="0" err="1" smtClean="0">
                <a:solidFill>
                  <a:srgbClr val="FF0000"/>
                </a:solidFill>
              </a:rPr>
              <a:t>Validasyon</a:t>
            </a:r>
            <a:r>
              <a:rPr lang="tr-TR" dirty="0" smtClean="0">
                <a:solidFill>
                  <a:srgbClr val="FF0000"/>
                </a:solidFill>
              </a:rPr>
              <a:t> için;</a:t>
            </a:r>
          </a:p>
          <a:p>
            <a:endParaRPr lang="tr-TR" dirty="0">
              <a:solidFill>
                <a:srgbClr val="FF0000"/>
              </a:solidFill>
            </a:endParaRPr>
          </a:p>
          <a:p>
            <a:r>
              <a:rPr lang="tr-TR" dirty="0" smtClean="0">
                <a:solidFill>
                  <a:srgbClr val="FF0000"/>
                </a:solidFill>
              </a:rPr>
              <a:t>Öğretmen </a:t>
            </a:r>
            <a:r>
              <a:rPr lang="tr-TR" dirty="0">
                <a:solidFill>
                  <a:srgbClr val="FF0000"/>
                </a:solidFill>
              </a:rPr>
              <a:t>ismi</a:t>
            </a:r>
          </a:p>
          <a:p>
            <a:endParaRPr lang="tr-TR" dirty="0">
              <a:solidFill>
                <a:srgbClr val="FF0000"/>
              </a:solidFill>
            </a:endParaRPr>
          </a:p>
          <a:p>
            <a:r>
              <a:rPr lang="tr-TR" dirty="0">
                <a:solidFill>
                  <a:srgbClr val="FF0000"/>
                </a:solidFill>
              </a:rPr>
              <a:t>Okul adı</a:t>
            </a:r>
          </a:p>
        </p:txBody>
      </p:sp>
      <p:sp>
        <p:nvSpPr>
          <p:cNvPr id="4" name="Metin kutusu 3"/>
          <p:cNvSpPr txBox="1"/>
          <p:nvPr/>
        </p:nvSpPr>
        <p:spPr>
          <a:xfrm>
            <a:off x="3138479" y="5162245"/>
            <a:ext cx="1552669" cy="1169551"/>
          </a:xfrm>
          <a:prstGeom prst="rect">
            <a:avLst/>
          </a:prstGeom>
          <a:noFill/>
        </p:spPr>
        <p:txBody>
          <a:bodyPr wrap="square" rtlCol="0">
            <a:spAutoFit/>
          </a:bodyPr>
          <a:lstStyle/>
          <a:p>
            <a:r>
              <a:rPr lang="tr-TR" dirty="0" err="1" smtClean="0">
                <a:solidFill>
                  <a:srgbClr val="FF0000"/>
                </a:solidFill>
              </a:rPr>
              <a:t>Validasyon</a:t>
            </a:r>
            <a:r>
              <a:rPr lang="tr-TR" dirty="0" smtClean="0">
                <a:solidFill>
                  <a:srgbClr val="FF0000"/>
                </a:solidFill>
              </a:rPr>
              <a:t> için;</a:t>
            </a:r>
          </a:p>
          <a:p>
            <a:endParaRPr lang="tr-TR" dirty="0">
              <a:solidFill>
                <a:srgbClr val="FF0000"/>
              </a:solidFill>
            </a:endParaRPr>
          </a:p>
          <a:p>
            <a:r>
              <a:rPr lang="tr-TR" dirty="0" smtClean="0">
                <a:solidFill>
                  <a:srgbClr val="FF0000"/>
                </a:solidFill>
              </a:rPr>
              <a:t>Öğretmen </a:t>
            </a:r>
            <a:r>
              <a:rPr lang="tr-TR" dirty="0">
                <a:solidFill>
                  <a:srgbClr val="FF0000"/>
                </a:solidFill>
              </a:rPr>
              <a:t>ismi</a:t>
            </a:r>
          </a:p>
          <a:p>
            <a:endParaRPr lang="tr-TR" dirty="0">
              <a:solidFill>
                <a:srgbClr val="FF0000"/>
              </a:solidFill>
            </a:endParaRPr>
          </a:p>
          <a:p>
            <a:r>
              <a:rPr lang="tr-TR" dirty="0">
                <a:solidFill>
                  <a:srgbClr val="FF0000"/>
                </a:solidFill>
              </a:rPr>
              <a:t>Okul adı</a:t>
            </a:r>
          </a:p>
        </p:txBody>
      </p:sp>
      <p:sp>
        <p:nvSpPr>
          <p:cNvPr id="5" name="Metin kutusu 4"/>
          <p:cNvSpPr txBox="1"/>
          <p:nvPr/>
        </p:nvSpPr>
        <p:spPr>
          <a:xfrm>
            <a:off x="4721574" y="5162244"/>
            <a:ext cx="1552669" cy="1169551"/>
          </a:xfrm>
          <a:prstGeom prst="rect">
            <a:avLst/>
          </a:prstGeom>
          <a:noFill/>
        </p:spPr>
        <p:txBody>
          <a:bodyPr wrap="square" rtlCol="0">
            <a:spAutoFit/>
          </a:bodyPr>
          <a:lstStyle/>
          <a:p>
            <a:r>
              <a:rPr lang="tr-TR" dirty="0" smtClean="0">
                <a:solidFill>
                  <a:srgbClr val="FF0000"/>
                </a:solidFill>
              </a:rPr>
              <a:t>Proje onayı için;</a:t>
            </a:r>
          </a:p>
          <a:p>
            <a:endParaRPr lang="tr-TR" dirty="0">
              <a:solidFill>
                <a:srgbClr val="FF0000"/>
              </a:solidFill>
            </a:endParaRPr>
          </a:p>
          <a:p>
            <a:r>
              <a:rPr lang="tr-TR" dirty="0" smtClean="0">
                <a:solidFill>
                  <a:srgbClr val="FF0000"/>
                </a:solidFill>
              </a:rPr>
              <a:t>Proje adı</a:t>
            </a:r>
          </a:p>
          <a:p>
            <a:endParaRPr lang="tr-TR" dirty="0">
              <a:solidFill>
                <a:srgbClr val="FF0000"/>
              </a:solidFill>
            </a:endParaRPr>
          </a:p>
          <a:p>
            <a:r>
              <a:rPr lang="tr-TR" dirty="0" smtClean="0">
                <a:solidFill>
                  <a:srgbClr val="FF0000"/>
                </a:solidFill>
              </a:rPr>
              <a:t>Kurucuların adı</a:t>
            </a:r>
            <a:endParaRPr lang="tr-TR" dirty="0">
              <a:solidFill>
                <a:srgbClr val="FF0000"/>
              </a:solidFill>
            </a:endParaRPr>
          </a:p>
        </p:txBody>
      </p:sp>
    </p:spTree>
    <p:extLst>
      <p:ext uri="{BB962C8B-B14F-4D97-AF65-F5344CB8AC3E}">
        <p14:creationId xmlns:p14="http://schemas.microsoft.com/office/powerpoint/2010/main" val="3036417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69372" y="1299816"/>
            <a:ext cx="10951325" cy="2081197"/>
          </a:xfrm>
          <a:prstGeom prst="rect">
            <a:avLst/>
          </a:prstGeom>
        </p:spPr>
      </p:pic>
      <p:sp>
        <p:nvSpPr>
          <p:cNvPr id="3" name="Oval 2"/>
          <p:cNvSpPr/>
          <p:nvPr/>
        </p:nvSpPr>
        <p:spPr>
          <a:xfrm>
            <a:off x="1687484" y="1130531"/>
            <a:ext cx="1870363" cy="7065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 name="Düz Bağlayıcı 4"/>
          <p:cNvCxnSpPr/>
          <p:nvPr/>
        </p:nvCxnSpPr>
        <p:spPr>
          <a:xfrm>
            <a:off x="6350924" y="1729047"/>
            <a:ext cx="13799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Resim 5"/>
          <p:cNvPicPr>
            <a:picLocks noChangeAspect="1"/>
          </p:cNvPicPr>
          <p:nvPr/>
        </p:nvPicPr>
        <p:blipFill>
          <a:blip r:embed="rId3"/>
          <a:stretch>
            <a:fillRect/>
          </a:stretch>
        </p:blipFill>
        <p:spPr>
          <a:xfrm>
            <a:off x="869372" y="3635086"/>
            <a:ext cx="3914775" cy="2247900"/>
          </a:xfrm>
          <a:prstGeom prst="rect">
            <a:avLst/>
          </a:prstGeom>
        </p:spPr>
      </p:pic>
      <p:cxnSp>
        <p:nvCxnSpPr>
          <p:cNvPr id="7" name="Düz Bağlayıcı 6"/>
          <p:cNvCxnSpPr/>
          <p:nvPr/>
        </p:nvCxnSpPr>
        <p:spPr>
          <a:xfrm>
            <a:off x="1554476" y="4946073"/>
            <a:ext cx="935181" cy="27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82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57573" y="1307521"/>
            <a:ext cx="11620820" cy="4270019"/>
          </a:xfrm>
          <a:prstGeom prst="rect">
            <a:avLst/>
          </a:prstGeom>
        </p:spPr>
      </p:pic>
      <p:cxnSp>
        <p:nvCxnSpPr>
          <p:cNvPr id="3" name="Düz Bağlayıcı 2"/>
          <p:cNvCxnSpPr/>
          <p:nvPr/>
        </p:nvCxnSpPr>
        <p:spPr>
          <a:xfrm flipV="1">
            <a:off x="1163778" y="4588625"/>
            <a:ext cx="167917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46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259996" y="1030014"/>
            <a:ext cx="8264914" cy="8281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4000" dirty="0" smtClean="0">
                <a:solidFill>
                  <a:schemeClr val="accent5">
                    <a:lumMod val="50000"/>
                  </a:schemeClr>
                </a:solidFill>
              </a:rPr>
              <a:t>YEĞİTEK Görev Alanı</a:t>
            </a:r>
            <a:endParaRPr lang="tr-TR" sz="4000" dirty="0">
              <a:solidFill>
                <a:schemeClr val="accent5">
                  <a:lumMod val="50000"/>
                </a:schemeClr>
              </a:solidFill>
            </a:endParaRPr>
          </a:p>
        </p:txBody>
      </p:sp>
      <p:graphicFrame>
        <p:nvGraphicFramePr>
          <p:cNvPr id="11" name="Diyagram 10"/>
          <p:cNvGraphicFramePr/>
          <p:nvPr>
            <p:extLst/>
          </p:nvPr>
        </p:nvGraphicFramePr>
        <p:xfrm>
          <a:off x="384048" y="1783080"/>
          <a:ext cx="11356848" cy="4224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Metin Yer Tutucusu 15"/>
          <p:cNvSpPr txBox="1">
            <a:spLocks/>
          </p:cNvSpPr>
          <p:nvPr/>
        </p:nvSpPr>
        <p:spPr>
          <a:xfrm>
            <a:off x="0" y="6081348"/>
            <a:ext cx="12192000" cy="45719"/>
          </a:xfrm>
          <a:prstGeom prst="rect">
            <a:avLst/>
          </a:prstGeom>
          <a:solidFill>
            <a:srgbClr val="2B296B"/>
          </a:solid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smtClean="0"/>
              <a:t> </a:t>
            </a:r>
            <a:endParaRPr lang="en-US" sz="100"/>
          </a:p>
        </p:txBody>
      </p:sp>
    </p:spTree>
    <p:extLst>
      <p:ext uri="{BB962C8B-B14F-4D97-AF65-F5344CB8AC3E}">
        <p14:creationId xmlns:p14="http://schemas.microsoft.com/office/powerpoint/2010/main" val="14825899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5512" y="1064029"/>
            <a:ext cx="9493135" cy="4739553"/>
          </a:xfrm>
          <a:prstGeom prst="rect">
            <a:avLst/>
          </a:prstGeom>
        </p:spPr>
      </p:pic>
      <p:pic>
        <p:nvPicPr>
          <p:cNvPr id="3" name="Resim 2"/>
          <p:cNvPicPr>
            <a:picLocks noChangeAspect="1"/>
          </p:cNvPicPr>
          <p:nvPr/>
        </p:nvPicPr>
        <p:blipFill>
          <a:blip r:embed="rId3"/>
          <a:stretch>
            <a:fillRect/>
          </a:stretch>
        </p:blipFill>
        <p:spPr>
          <a:xfrm>
            <a:off x="4845366" y="2838623"/>
            <a:ext cx="5610225" cy="3790950"/>
          </a:xfrm>
          <a:prstGeom prst="rect">
            <a:avLst/>
          </a:prstGeom>
        </p:spPr>
      </p:pic>
      <p:sp>
        <p:nvSpPr>
          <p:cNvPr id="4" name="Oval 3"/>
          <p:cNvSpPr/>
          <p:nvPr/>
        </p:nvSpPr>
        <p:spPr>
          <a:xfrm>
            <a:off x="6874626" y="5137265"/>
            <a:ext cx="2394066" cy="5403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4228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44633" y="1647056"/>
            <a:ext cx="10634749" cy="4264437"/>
          </a:xfrm>
          <a:prstGeom prst="rect">
            <a:avLst/>
          </a:prstGeom>
        </p:spPr>
        <p:txBody>
          <a:bodyPr wrap="square">
            <a:spAutoFit/>
          </a:bodyPr>
          <a:lstStyle/>
          <a:p>
            <a:pPr>
              <a:lnSpc>
                <a:spcPct val="107000"/>
              </a:lnSpc>
              <a:spcAft>
                <a:spcPts val="800"/>
              </a:spcAft>
            </a:pPr>
            <a:r>
              <a:rPr lang="tr-TR" sz="2400" b="1" dirty="0">
                <a:latin typeface="Times New Roman" panose="02020603050405020304" pitchFamily="18" charset="0"/>
                <a:ea typeface="Calibri" panose="020F0502020204030204" pitchFamily="34" charset="0"/>
                <a:cs typeface="Times New Roman" panose="02020603050405020304" pitchFamily="18" charset="0"/>
              </a:rPr>
              <a:t>FİNAL RAPORU EVRAKLARI</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1-İl koordinatörlerini gönderdiği raporlardaki bilgiler, ulaşılan öğretmen sayıları (Okul ziyaretleri, bilgilendirme toplantıları, yüz yüze görüşmeler)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2- İl koordinatörlerini gönderdiği raporlardaki bilgiler, ulaşılan idareci, İl MEM öğretmen sayısı (Okul ziyaretleri, bilgilendirme toplantıları, yüz yüze görüşmeler)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3-İmza </a:t>
            </a:r>
            <a:r>
              <a:rPr lang="tr-TR" sz="2400" dirty="0" smtClean="0">
                <a:latin typeface="Times New Roman" panose="02020603050405020304" pitchFamily="18" charset="0"/>
                <a:ea typeface="Calibri" panose="020F0502020204030204" pitchFamily="34" charset="0"/>
                <a:cs typeface="Times New Roman" panose="02020603050405020304" pitchFamily="18" charset="0"/>
              </a:rPr>
              <a:t>sirküleri</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4-Haberler (Dijital, gazete haberleri)</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5-İl koordinatörleri </a:t>
            </a:r>
            <a:r>
              <a:rPr lang="tr-TR" sz="2400" dirty="0" err="1">
                <a:latin typeface="Times New Roman" panose="02020603050405020304" pitchFamily="18" charset="0"/>
                <a:ea typeface="Calibri" panose="020F0502020204030204" pitchFamily="34" charset="0"/>
                <a:cs typeface="Times New Roman" panose="02020603050405020304" pitchFamily="18" charset="0"/>
              </a:rPr>
              <a:t>webinar</a:t>
            </a:r>
            <a:r>
              <a:rPr lang="tr-TR" sz="2400" dirty="0">
                <a:latin typeface="Times New Roman" panose="02020603050405020304" pitchFamily="18" charset="0"/>
                <a:ea typeface="Calibri" panose="020F0502020204030204" pitchFamily="34" charset="0"/>
                <a:cs typeface="Times New Roman" panose="02020603050405020304" pitchFamily="18" charset="0"/>
              </a:rPr>
              <a:t> raporları</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6-İl koordinatörleri listeleri (Yeni başlayanlar işaretlendi.)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7659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clrChange>
              <a:clrFrom>
                <a:srgbClr val="FFFFFF"/>
              </a:clrFrom>
              <a:clrTo>
                <a:srgbClr val="FFFFFF">
                  <a:alpha val="0"/>
                </a:srgbClr>
              </a:clrTo>
            </a:clrChange>
          </a:blip>
          <a:stretch>
            <a:fillRect/>
          </a:stretch>
        </p:blipFill>
        <p:spPr>
          <a:xfrm>
            <a:off x="1312026" y="1180406"/>
            <a:ext cx="9601200" cy="5519651"/>
          </a:xfrm>
          <a:prstGeom prst="rect">
            <a:avLst/>
          </a:prstGeom>
        </p:spPr>
      </p:pic>
    </p:spTree>
    <p:extLst>
      <p:ext uri="{BB962C8B-B14F-4D97-AF65-F5344CB8AC3E}">
        <p14:creationId xmlns:p14="http://schemas.microsoft.com/office/powerpoint/2010/main" val="1521165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138237" y="1090612"/>
            <a:ext cx="9915525" cy="4676775"/>
          </a:xfrm>
          <a:prstGeom prst="rect">
            <a:avLst/>
          </a:prstGeom>
        </p:spPr>
      </p:pic>
    </p:spTree>
    <p:extLst>
      <p:ext uri="{BB962C8B-B14F-4D97-AF65-F5344CB8AC3E}">
        <p14:creationId xmlns:p14="http://schemas.microsoft.com/office/powerpoint/2010/main" val="3842933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84873" y="1057276"/>
            <a:ext cx="5836746" cy="5700972"/>
          </a:xfrm>
          <a:prstGeom prst="rect">
            <a:avLst/>
          </a:prstGeom>
        </p:spPr>
      </p:pic>
      <p:pic>
        <p:nvPicPr>
          <p:cNvPr id="3" name="Resim 2"/>
          <p:cNvPicPr>
            <a:picLocks noChangeAspect="1"/>
          </p:cNvPicPr>
          <p:nvPr/>
        </p:nvPicPr>
        <p:blipFill>
          <a:blip r:embed="rId3"/>
          <a:stretch>
            <a:fillRect/>
          </a:stretch>
        </p:blipFill>
        <p:spPr>
          <a:xfrm>
            <a:off x="6021618" y="1121006"/>
            <a:ext cx="6067425" cy="5736994"/>
          </a:xfrm>
          <a:prstGeom prst="rect">
            <a:avLst/>
          </a:prstGeom>
        </p:spPr>
      </p:pic>
    </p:spTree>
    <p:extLst>
      <p:ext uri="{BB962C8B-B14F-4D97-AF65-F5344CB8AC3E}">
        <p14:creationId xmlns:p14="http://schemas.microsoft.com/office/powerpoint/2010/main" val="45350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9887" b="14294"/>
          <a:stretch/>
        </p:blipFill>
        <p:spPr>
          <a:xfrm>
            <a:off x="965198" y="2793998"/>
            <a:ext cx="3746501" cy="1032935"/>
          </a:xfrm>
          <a:prstGeom prst="rect">
            <a:avLst/>
          </a:prstGeom>
        </p:spPr>
      </p:pic>
      <p:pic>
        <p:nvPicPr>
          <p:cNvPr id="3" name="Resim 2"/>
          <p:cNvPicPr>
            <a:picLocks noChangeAspect="1"/>
          </p:cNvPicPr>
          <p:nvPr/>
        </p:nvPicPr>
        <p:blipFill>
          <a:blip r:embed="rId3"/>
          <a:stretch>
            <a:fillRect/>
          </a:stretch>
        </p:blipFill>
        <p:spPr>
          <a:xfrm>
            <a:off x="4927494" y="1126064"/>
            <a:ext cx="6582745" cy="5116793"/>
          </a:xfrm>
          <a:prstGeom prst="rect">
            <a:avLst/>
          </a:prstGeom>
        </p:spPr>
      </p:pic>
    </p:spTree>
    <p:extLst>
      <p:ext uri="{BB962C8B-B14F-4D97-AF65-F5344CB8AC3E}">
        <p14:creationId xmlns:p14="http://schemas.microsoft.com/office/powerpoint/2010/main" val="1363080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22063"/>
          <a:stretch/>
        </p:blipFill>
        <p:spPr>
          <a:xfrm>
            <a:off x="2402839" y="1468961"/>
            <a:ext cx="7350539" cy="3876122"/>
          </a:xfrm>
          <a:prstGeom prst="rect">
            <a:avLst/>
          </a:prstGeom>
        </p:spPr>
      </p:pic>
    </p:spTree>
    <p:extLst>
      <p:ext uri="{BB962C8B-B14F-4D97-AF65-F5344CB8AC3E}">
        <p14:creationId xmlns:p14="http://schemas.microsoft.com/office/powerpoint/2010/main" val="1641270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7548-FAE2-4C67-9DD2-FE4CDF634EC4}"/>
              </a:ext>
            </a:extLst>
          </p:cNvPr>
          <p:cNvPicPr>
            <a:picLocks noChangeAspect="1"/>
          </p:cNvPicPr>
          <p:nvPr/>
        </p:nvPicPr>
        <p:blipFill>
          <a:blip r:embed="rId2"/>
          <a:stretch>
            <a:fillRect/>
          </a:stretch>
        </p:blipFill>
        <p:spPr>
          <a:xfrm>
            <a:off x="1959428" y="0"/>
            <a:ext cx="8273143" cy="6858000"/>
          </a:xfrm>
          <a:prstGeom prst="rect">
            <a:avLst/>
          </a:prstGeom>
        </p:spPr>
      </p:pic>
    </p:spTree>
    <p:extLst>
      <p:ext uri="{BB962C8B-B14F-4D97-AF65-F5344CB8AC3E}">
        <p14:creationId xmlns:p14="http://schemas.microsoft.com/office/powerpoint/2010/main" val="1987548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38B7C-DA87-4958-B381-FED1194CC745}"/>
              </a:ext>
            </a:extLst>
          </p:cNvPr>
          <p:cNvPicPr>
            <a:picLocks noChangeAspect="1"/>
          </p:cNvPicPr>
          <p:nvPr/>
        </p:nvPicPr>
        <p:blipFill>
          <a:blip r:embed="rId2"/>
          <a:stretch>
            <a:fillRect/>
          </a:stretch>
        </p:blipFill>
        <p:spPr>
          <a:xfrm>
            <a:off x="114231" y="0"/>
            <a:ext cx="8163895" cy="6858000"/>
          </a:xfrm>
          <a:prstGeom prst="rect">
            <a:avLst/>
          </a:prstGeom>
        </p:spPr>
      </p:pic>
      <p:pic>
        <p:nvPicPr>
          <p:cNvPr id="3" name="Picture 2">
            <a:extLst>
              <a:ext uri="{FF2B5EF4-FFF2-40B4-BE49-F238E27FC236}">
                <a16:creationId xmlns:a16="http://schemas.microsoft.com/office/drawing/2014/main" id="{18F83772-836D-4ACF-BCB0-3A9BAA2B13C9}"/>
              </a:ext>
            </a:extLst>
          </p:cNvPr>
          <p:cNvPicPr>
            <a:picLocks noChangeAspect="1"/>
          </p:cNvPicPr>
          <p:nvPr/>
        </p:nvPicPr>
        <p:blipFill>
          <a:blip r:embed="rId3"/>
          <a:stretch>
            <a:fillRect/>
          </a:stretch>
        </p:blipFill>
        <p:spPr>
          <a:xfrm>
            <a:off x="5930283" y="0"/>
            <a:ext cx="6261717" cy="6858000"/>
          </a:xfrm>
          <a:prstGeom prst="rect">
            <a:avLst/>
          </a:prstGeom>
        </p:spPr>
      </p:pic>
    </p:spTree>
    <p:extLst>
      <p:ext uri="{BB962C8B-B14F-4D97-AF65-F5344CB8AC3E}">
        <p14:creationId xmlns:p14="http://schemas.microsoft.com/office/powerpoint/2010/main" val="17204393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
          <p:cNvSpPr txBox="1">
            <a:spLocks noChangeArrowheads="1"/>
          </p:cNvSpPr>
          <p:nvPr/>
        </p:nvSpPr>
        <p:spPr bwMode="auto">
          <a:xfrm>
            <a:off x="2179105" y="1267942"/>
            <a:ext cx="760942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rgbClr val="111B75"/>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476EB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111B75"/>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476EB9"/>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111B75"/>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111B75"/>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111B75"/>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111B75"/>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111B75"/>
                </a:solidFill>
                <a:latin typeface="Arial" panose="020B0604020202020204" pitchFamily="34" charset="0"/>
                <a:ea typeface="MS PGothic" panose="020B0600070205080204" pitchFamily="34" charset="-128"/>
              </a:defRPr>
            </a:lvl9pPr>
          </a:lstStyle>
          <a:p>
            <a:pPr algn="ctr">
              <a:spcBef>
                <a:spcPct val="0"/>
              </a:spcBef>
              <a:buFontTx/>
              <a:buNone/>
            </a:pPr>
            <a:endParaRPr lang="tr-TR" altLang="tr-TR" sz="2400" dirty="0">
              <a:solidFill>
                <a:schemeClr val="tx1"/>
              </a:solidFill>
            </a:endParaRPr>
          </a:p>
          <a:p>
            <a:pPr>
              <a:spcBef>
                <a:spcPct val="0"/>
              </a:spcBef>
              <a:buFontTx/>
              <a:buNone/>
            </a:pPr>
            <a:endParaRPr lang="tr-TR" altLang="tr-TR" sz="2400" dirty="0">
              <a:solidFill>
                <a:schemeClr val="tx1"/>
              </a:solidFill>
            </a:endParaRPr>
          </a:p>
          <a:p>
            <a:pPr>
              <a:spcBef>
                <a:spcPct val="0"/>
              </a:spcBef>
              <a:buFontTx/>
              <a:buNone/>
            </a:pPr>
            <a:r>
              <a:rPr lang="tr-TR" altLang="tr-TR" b="1" dirty="0">
                <a:solidFill>
                  <a:schemeClr val="tx1"/>
                </a:solidFill>
              </a:rPr>
              <a:t>Dr. Hülya </a:t>
            </a:r>
            <a:r>
              <a:rPr lang="tr-TR" altLang="tr-TR" b="1" dirty="0" smtClean="0">
                <a:solidFill>
                  <a:schemeClr val="tx1"/>
                </a:solidFill>
              </a:rPr>
              <a:t>BAL</a:t>
            </a:r>
          </a:p>
          <a:p>
            <a:pPr>
              <a:spcBef>
                <a:spcPct val="0"/>
              </a:spcBef>
              <a:buFontTx/>
              <a:buNone/>
            </a:pPr>
            <a:endParaRPr lang="tr-TR" altLang="tr-TR" b="1" dirty="0">
              <a:solidFill>
                <a:schemeClr val="tx1"/>
              </a:solidFill>
            </a:endParaRPr>
          </a:p>
          <a:p>
            <a:pPr>
              <a:spcBef>
                <a:spcPct val="0"/>
              </a:spcBef>
              <a:buFontTx/>
              <a:buNone/>
            </a:pPr>
            <a:r>
              <a:rPr lang="tr-TR" altLang="tr-TR" b="1" dirty="0">
                <a:solidFill>
                  <a:schemeClr val="tx1"/>
                </a:solidFill>
              </a:rPr>
              <a:t>Ulusal Destek Servisi, NSS</a:t>
            </a:r>
          </a:p>
          <a:p>
            <a:pPr>
              <a:spcBef>
                <a:spcPct val="0"/>
              </a:spcBef>
              <a:buFontTx/>
              <a:buNone/>
            </a:pPr>
            <a:r>
              <a:rPr lang="tr-TR" altLang="tr-TR" b="1" dirty="0">
                <a:solidFill>
                  <a:schemeClr val="tx1"/>
                </a:solidFill>
              </a:rPr>
              <a:t>İl </a:t>
            </a:r>
            <a:r>
              <a:rPr lang="tr-TR" altLang="tr-TR" b="1" dirty="0" err="1">
                <a:solidFill>
                  <a:schemeClr val="tx1"/>
                </a:solidFill>
              </a:rPr>
              <a:t>eTwinning</a:t>
            </a:r>
            <a:r>
              <a:rPr lang="tr-TR" altLang="tr-TR" b="1" dirty="0">
                <a:solidFill>
                  <a:schemeClr val="tx1"/>
                </a:solidFill>
              </a:rPr>
              <a:t> Koordinatörleri Sorumlusu/</a:t>
            </a:r>
            <a:r>
              <a:rPr lang="tr-TR" altLang="tr-TR" b="1" dirty="0" err="1">
                <a:solidFill>
                  <a:schemeClr val="tx1"/>
                </a:solidFill>
              </a:rPr>
              <a:t>Ambassador</a:t>
            </a:r>
            <a:endParaRPr lang="tr-TR" altLang="tr-TR" b="1" dirty="0">
              <a:solidFill>
                <a:schemeClr val="tx1"/>
              </a:solidFill>
            </a:endParaRPr>
          </a:p>
          <a:p>
            <a:pPr>
              <a:spcBef>
                <a:spcPct val="0"/>
              </a:spcBef>
              <a:buFontTx/>
              <a:buNone/>
            </a:pPr>
            <a:r>
              <a:rPr lang="tr-TR" altLang="tr-TR" b="1" dirty="0">
                <a:solidFill>
                  <a:schemeClr val="tx1"/>
                </a:solidFill>
              </a:rPr>
              <a:t>mail: </a:t>
            </a:r>
            <a:r>
              <a:rPr lang="tr-TR" altLang="tr-TR" b="1" dirty="0">
                <a:solidFill>
                  <a:schemeClr val="tx1"/>
                </a:solidFill>
                <a:hlinkClick r:id="rId3"/>
              </a:rPr>
              <a:t>etwhlybl06@gmail.com</a:t>
            </a:r>
            <a:endParaRPr lang="tr-TR" altLang="tr-TR" b="1" dirty="0">
              <a:solidFill>
                <a:schemeClr val="tx1"/>
              </a:solidFill>
            </a:endParaRPr>
          </a:p>
          <a:p>
            <a:pPr>
              <a:spcBef>
                <a:spcPct val="0"/>
              </a:spcBef>
              <a:buFontTx/>
              <a:buNone/>
            </a:pPr>
            <a:r>
              <a:rPr lang="tr-TR" altLang="tr-TR" b="1" dirty="0">
                <a:solidFill>
                  <a:schemeClr val="tx1"/>
                </a:solidFill>
              </a:rPr>
              <a:t>Telefon: 0 541 419 42 19</a:t>
            </a:r>
          </a:p>
          <a:p>
            <a:pPr>
              <a:spcBef>
                <a:spcPct val="0"/>
              </a:spcBef>
              <a:buFontTx/>
              <a:buNone/>
            </a:pPr>
            <a:endParaRPr lang="tr-TR" altLang="tr-TR" sz="2400" dirty="0">
              <a:solidFill>
                <a:schemeClr val="tx1"/>
              </a:solidFill>
            </a:endParaRPr>
          </a:p>
          <a:p>
            <a:pPr>
              <a:spcBef>
                <a:spcPct val="0"/>
              </a:spcBef>
              <a:buFontTx/>
              <a:buNone/>
            </a:pPr>
            <a:endParaRPr lang="tr-TR" altLang="tr-TR" sz="2400" dirty="0">
              <a:solidFill>
                <a:schemeClr val="tx1"/>
              </a:solidFill>
            </a:endParaRPr>
          </a:p>
        </p:txBody>
      </p:sp>
      <p:pic>
        <p:nvPicPr>
          <p:cNvPr id="12" name="Picture 2" descr="http://bertanarpak.files.wordpress.com/2011/03/smiley_face_emotic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7205" y="5636029"/>
            <a:ext cx="866018" cy="8660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descr="future.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4300" y="1060527"/>
            <a:ext cx="3187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32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eÄitim vizyonu 2023"/>
          <p:cNvPicPr>
            <a:picLocks noChangeAspect="1" noChangeArrowheads="1"/>
          </p:cNvPicPr>
          <p:nvPr/>
        </p:nvPicPr>
        <p:blipFill rotWithShape="1">
          <a:blip r:embed="rId2">
            <a:extLst>
              <a:ext uri="{28A0092B-C50C-407E-A947-70E740481C1C}">
                <a14:useLocalDpi xmlns:a14="http://schemas.microsoft.com/office/drawing/2010/main" val="0"/>
              </a:ext>
            </a:extLst>
          </a:blip>
          <a:srcRect b="6337"/>
          <a:stretch/>
        </p:blipFill>
        <p:spPr bwMode="auto">
          <a:xfrm>
            <a:off x="924993" y="1310085"/>
            <a:ext cx="5052303" cy="47083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yagram 2"/>
          <p:cNvGraphicFramePr/>
          <p:nvPr>
            <p:extLst>
              <p:ext uri="{D42A27DB-BD31-4B8C-83A1-F6EECF244321}">
                <p14:modId xmlns:p14="http://schemas.microsoft.com/office/powerpoint/2010/main" val="342161216"/>
              </p:ext>
            </p:extLst>
          </p:nvPr>
        </p:nvGraphicFramePr>
        <p:xfrm>
          <a:off x="5644896" y="1310086"/>
          <a:ext cx="6547104" cy="4258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Resim 1"/>
          <p:cNvPicPr>
            <a:picLocks noChangeAspect="1"/>
          </p:cNvPicPr>
          <p:nvPr/>
        </p:nvPicPr>
        <p:blipFill rotWithShape="1">
          <a:blip r:embed="rId8"/>
          <a:srcRect t="3309" r="7056"/>
          <a:stretch/>
        </p:blipFill>
        <p:spPr>
          <a:xfrm>
            <a:off x="2885989" y="1487977"/>
            <a:ext cx="929554" cy="920981"/>
          </a:xfrm>
          <a:prstGeom prst="flowChartConnector">
            <a:avLst/>
          </a:prstGeom>
        </p:spPr>
      </p:pic>
      <p:grpSp>
        <p:nvGrpSpPr>
          <p:cNvPr id="6" name="Grup 5"/>
          <p:cNvGrpSpPr/>
          <p:nvPr/>
        </p:nvGrpSpPr>
        <p:grpSpPr>
          <a:xfrm>
            <a:off x="7082444" y="1812174"/>
            <a:ext cx="3656319" cy="2186248"/>
            <a:chOff x="7082444" y="1812174"/>
            <a:chExt cx="3656319" cy="2186248"/>
          </a:xfrm>
        </p:grpSpPr>
        <p:sp>
          <p:nvSpPr>
            <p:cNvPr id="4" name="Dikdörtgen 3"/>
            <p:cNvSpPr/>
            <p:nvPr/>
          </p:nvSpPr>
          <p:spPr>
            <a:xfrm>
              <a:off x="7148946" y="1820487"/>
              <a:ext cx="3589817" cy="3241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7082444" y="1812174"/>
              <a:ext cx="332509" cy="21862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3123218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52662" y="1064029"/>
            <a:ext cx="7686675" cy="5036733"/>
          </a:xfrm>
          <a:prstGeom prst="rect">
            <a:avLst/>
          </a:prstGeom>
        </p:spPr>
      </p:pic>
    </p:spTree>
    <p:extLst>
      <p:ext uri="{BB962C8B-B14F-4D97-AF65-F5344CB8AC3E}">
        <p14:creationId xmlns:p14="http://schemas.microsoft.com/office/powerpoint/2010/main" val="165912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yagram 7"/>
          <p:cNvGraphicFramePr/>
          <p:nvPr>
            <p:extLst/>
          </p:nvPr>
        </p:nvGraphicFramePr>
        <p:xfrm>
          <a:off x="836762" y="1021594"/>
          <a:ext cx="10428646" cy="5068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Metin Yer Tutucusu 15"/>
          <p:cNvSpPr txBox="1">
            <a:spLocks/>
          </p:cNvSpPr>
          <p:nvPr/>
        </p:nvSpPr>
        <p:spPr>
          <a:xfrm>
            <a:off x="0" y="6088507"/>
            <a:ext cx="12192000" cy="45719"/>
          </a:xfrm>
          <a:prstGeom prst="rect">
            <a:avLst/>
          </a:prstGeom>
          <a:solidFill>
            <a:srgbClr val="2B296B"/>
          </a:solid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 smtClean="0"/>
              <a:t> </a:t>
            </a:r>
            <a:endParaRPr lang="en-US" sz="100"/>
          </a:p>
        </p:txBody>
      </p:sp>
    </p:spTree>
    <p:extLst>
      <p:ext uri="{BB962C8B-B14F-4D97-AF65-F5344CB8AC3E}">
        <p14:creationId xmlns:p14="http://schemas.microsoft.com/office/powerpoint/2010/main" val="4069433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çerik Yer Tutucusu 7"/>
          <p:cNvGraphicFramePr>
            <a:graphicFrameLocks/>
          </p:cNvGraphicFramePr>
          <p:nvPr>
            <p:extLst>
              <p:ext uri="{D42A27DB-BD31-4B8C-83A1-F6EECF244321}">
                <p14:modId xmlns:p14="http://schemas.microsoft.com/office/powerpoint/2010/main" val="3444849441"/>
              </p:ext>
            </p:extLst>
          </p:nvPr>
        </p:nvGraphicFramePr>
        <p:xfrm>
          <a:off x="689957" y="1313410"/>
          <a:ext cx="11047614" cy="4952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9753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3927</TotalTime>
  <Words>2073</Words>
  <Application>Microsoft Office PowerPoint</Application>
  <PresentationFormat>Geniş ekran</PresentationFormat>
  <Paragraphs>352</Paragraphs>
  <Slides>70</Slides>
  <Notes>4</Notes>
  <HiddenSlides>0</HiddenSlides>
  <MMClips>0</MMClips>
  <ScaleCrop>false</ScaleCrop>
  <HeadingPairs>
    <vt:vector size="6" baseType="variant">
      <vt:variant>
        <vt:lpstr>Kullanılan Yazı Tipleri</vt:lpstr>
      </vt:variant>
      <vt:variant>
        <vt:i4>15</vt:i4>
      </vt:variant>
      <vt:variant>
        <vt:lpstr>Tema</vt:lpstr>
      </vt:variant>
      <vt:variant>
        <vt:i4>3</vt:i4>
      </vt:variant>
      <vt:variant>
        <vt:lpstr>Slayt Başlıkları</vt:lpstr>
      </vt:variant>
      <vt:variant>
        <vt:i4>70</vt:i4>
      </vt:variant>
    </vt:vector>
  </HeadingPairs>
  <TitlesOfParts>
    <vt:vector size="88" baseType="lpstr">
      <vt:lpstr>MS PGothic</vt:lpstr>
      <vt:lpstr>MS PGothic</vt:lpstr>
      <vt:lpstr>Yu Gothic</vt:lpstr>
      <vt:lpstr>Arial</vt:lpstr>
      <vt:lpstr>Arial Black</vt:lpstr>
      <vt:lpstr>Calibri</vt:lpstr>
      <vt:lpstr>Calibri Light</vt:lpstr>
      <vt:lpstr>Cantarell</vt:lpstr>
      <vt:lpstr>Century Gothic</vt:lpstr>
      <vt:lpstr>Helvetica Neue Light</vt:lpstr>
      <vt:lpstr>Raleway</vt:lpstr>
      <vt:lpstr>Swis721 LtCn BT</vt:lpstr>
      <vt:lpstr>Times New Roman</vt:lpstr>
      <vt:lpstr>Tinos</vt:lpstr>
      <vt:lpstr>Wingdings</vt:lpstr>
      <vt:lpstr>Office Teması</vt:lpstr>
      <vt:lpstr>1_Custom Design</vt:lpstr>
      <vt:lpstr>Custom Design</vt:lpstr>
      <vt:lpstr>İL KOORDİNATÖRLERİNİN  GÖREVLERİ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BTÖ 719 – Çevrim içi Öğrenme: Kuram ve Uygulama Dersi 2. Hafta</dc:title>
  <dc:creator>Zehra SAYIN</dc:creator>
  <cp:lastModifiedBy>Hulya BAL</cp:lastModifiedBy>
  <cp:revision>189</cp:revision>
  <dcterms:modified xsi:type="dcterms:W3CDTF">2019-10-22T14:20:36Z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6B7EB88A-9AA0-47C0-8A09-8C1C21517416</vt:lpwstr>
  </property>
  <property fmtid="{D5CDD505-2E9C-101B-9397-08002B2CF9AE}" pid="3" name="ArticulatePath">
    <vt:lpwstr>BTO719_Hafta1_2_ZehraSAYIN.pptx</vt:lpwstr>
  </property>
</Properties>
</file>